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1.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2.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97858" r:id="rId8"/>
    <p:sldMasterId id="2147497862" r:id="rId9"/>
    <p:sldMasterId id="2147497880" r:id="rId10"/>
    <p:sldMasterId id="2147497894" r:id="rId11"/>
    <p:sldMasterId id="2147497906" r:id="rId12"/>
    <p:sldMasterId id="2147497918" r:id="rId13"/>
    <p:sldMasterId id="2147497930" r:id="rId14"/>
    <p:sldMasterId id="2147497958" r:id="rId15"/>
    <p:sldMasterId id="2147497971" r:id="rId16"/>
    <p:sldMasterId id="2147497983" r:id="rId17"/>
    <p:sldMasterId id="2147497995" r:id="rId18"/>
    <p:sldMasterId id="2147498039" r:id="rId19"/>
    <p:sldMasterId id="2147498051" r:id="rId20"/>
  </p:sldMasterIdLst>
  <p:notesMasterIdLst>
    <p:notesMasterId r:id="rId75"/>
  </p:notesMasterIdLst>
  <p:sldIdLst>
    <p:sldId id="331" r:id="rId21"/>
    <p:sldId id="4584" r:id="rId22"/>
    <p:sldId id="4585" r:id="rId23"/>
    <p:sldId id="330" r:id="rId24"/>
    <p:sldId id="302" r:id="rId25"/>
    <p:sldId id="267" r:id="rId26"/>
    <p:sldId id="327" r:id="rId27"/>
    <p:sldId id="261" r:id="rId28"/>
    <p:sldId id="292" r:id="rId29"/>
    <p:sldId id="294" r:id="rId30"/>
    <p:sldId id="295" r:id="rId31"/>
    <p:sldId id="265" r:id="rId32"/>
    <p:sldId id="4073" r:id="rId33"/>
    <p:sldId id="298" r:id="rId34"/>
    <p:sldId id="301" r:id="rId35"/>
    <p:sldId id="3996" r:id="rId36"/>
    <p:sldId id="3952" r:id="rId37"/>
    <p:sldId id="4547" r:id="rId38"/>
    <p:sldId id="3961" r:id="rId39"/>
    <p:sldId id="307" r:id="rId40"/>
    <p:sldId id="270" r:id="rId41"/>
    <p:sldId id="980" r:id="rId42"/>
    <p:sldId id="256" r:id="rId43"/>
    <p:sldId id="3809" r:id="rId44"/>
    <p:sldId id="3791" r:id="rId45"/>
    <p:sldId id="3820" r:id="rId46"/>
    <p:sldId id="3821" r:id="rId47"/>
    <p:sldId id="258" r:id="rId48"/>
    <p:sldId id="266" r:id="rId49"/>
    <p:sldId id="3822" r:id="rId50"/>
    <p:sldId id="3823" r:id="rId51"/>
    <p:sldId id="3824" r:id="rId52"/>
    <p:sldId id="3825" r:id="rId53"/>
    <p:sldId id="3826" r:id="rId54"/>
    <p:sldId id="264" r:id="rId55"/>
    <p:sldId id="287" r:id="rId56"/>
    <p:sldId id="4613" r:id="rId57"/>
    <p:sldId id="4614" r:id="rId58"/>
    <p:sldId id="4599" r:id="rId59"/>
    <p:sldId id="4612" r:id="rId60"/>
    <p:sldId id="4604" r:id="rId61"/>
    <p:sldId id="4611" r:id="rId62"/>
    <p:sldId id="4610" r:id="rId63"/>
    <p:sldId id="4605" r:id="rId64"/>
    <p:sldId id="4608" r:id="rId65"/>
    <p:sldId id="4606" r:id="rId66"/>
    <p:sldId id="4607" r:id="rId67"/>
    <p:sldId id="257" r:id="rId68"/>
    <p:sldId id="4598" r:id="rId69"/>
    <p:sldId id="4593" r:id="rId70"/>
    <p:sldId id="4601" r:id="rId71"/>
    <p:sldId id="4596" r:id="rId72"/>
    <p:sldId id="4595" r:id="rId73"/>
    <p:sldId id="2874" r:id="rId74"/>
  </p:sldIdLst>
  <p:sldSz cx="13004800" cy="9753600"/>
  <p:notesSz cx="6858000" cy="9144000"/>
  <p:embeddedFontLst>
    <p:embeddedFont>
      <p:font typeface="Arial Black" panose="020B0A04020102020204" pitchFamily="34" charset="0"/>
      <p:bold r:id="rId76"/>
    </p:embeddedFont>
    <p:embeddedFont>
      <p:font typeface="Arial Nova" panose="020B0504020202020204" pitchFamily="34" charset="0"/>
      <p:regular r:id="rId77"/>
      <p:bold r:id="rId78"/>
      <p:italic r:id="rId79"/>
      <p:boldItalic r:id="rId80"/>
    </p:embeddedFont>
    <p:embeddedFont>
      <p:font typeface="Bookman Old Style" panose="02050604050505020204" pitchFamily="18" charset="0"/>
      <p:regular r:id="rId81"/>
      <p:bold r:id="rId82"/>
      <p:italic r:id="rId83"/>
      <p:boldItalic r:id="rId84"/>
    </p:embeddedFont>
    <p:embeddedFont>
      <p:font typeface="Calibri (MS)" panose="020B0604020202020204" charset="0"/>
      <p:regular r:id="rId85"/>
    </p:embeddedFont>
    <p:embeddedFont>
      <p:font typeface="Calibri (MS) Bold" panose="020B0604020202020204" charset="0"/>
      <p:regular r:id="rId86"/>
      <p:bold r:id="rId87"/>
    </p:embeddedFont>
    <p:embeddedFont>
      <p:font typeface="Calisto MT" panose="02040603050505030304" pitchFamily="18" charset="0"/>
      <p:regular r:id="rId88"/>
      <p:bold r:id="rId89"/>
      <p:italic r:id="rId90"/>
      <p:boldItalic r:id="rId91"/>
    </p:embeddedFont>
    <p:embeddedFont>
      <p:font typeface="Candara" panose="020E0502030303020204" pitchFamily="34" charset="0"/>
      <p:regular r:id="rId92"/>
      <p:bold r:id="rId93"/>
      <p:italic r:id="rId94"/>
      <p:boldItalic r:id="rId95"/>
    </p:embeddedFont>
    <p:embeddedFont>
      <p:font typeface="Caveat" panose="020B0604020202020204" charset="0"/>
      <p:regular r:id="rId96"/>
      <p:bold r:id="rId97"/>
    </p:embeddedFont>
    <p:embeddedFont>
      <p:font typeface="Century Gothic" panose="020B0502020202020204" pitchFamily="34" charset="0"/>
      <p:regular r:id="rId98"/>
      <p:bold r:id="rId99"/>
      <p:italic r:id="rId100"/>
      <p:boldItalic r:id="rId101"/>
    </p:embeddedFont>
    <p:embeddedFont>
      <p:font typeface="Georgia" panose="02040502050405020303" pitchFamily="18" charset="0"/>
      <p:regular r:id="rId102"/>
      <p:bold r:id="rId103"/>
      <p:italic r:id="rId104"/>
      <p:boldItalic r:id="rId105"/>
    </p:embeddedFont>
    <p:embeddedFont>
      <p:font typeface="Gill Sans Nova" panose="020B0602020104020203" pitchFamily="34" charset="0"/>
      <p:regular r:id="rId106"/>
      <p:bold r:id="rId107"/>
      <p:italic r:id="rId108"/>
      <p:boldItalic r:id="rId109"/>
    </p:embeddedFont>
    <p:embeddedFont>
      <p:font typeface="Grandview Display" panose="020B0502040204020203" pitchFamily="34" charset="0"/>
      <p:regular r:id="rId110"/>
      <p:italic r:id="rId111"/>
    </p:embeddedFont>
    <p:embeddedFont>
      <p:font typeface="Helvetica Neue" panose="020B0604020202020204" charset="0"/>
      <p:regular r:id="rId112"/>
      <p:bold r:id="rId113"/>
      <p:italic r:id="rId114"/>
      <p:boldItalic r:id="rId115"/>
    </p:embeddedFont>
    <p:embeddedFont>
      <p:font typeface="Impact" panose="020B0806030902050204" pitchFamily="34" charset="0"/>
      <p:regular r:id="rId116"/>
    </p:embeddedFont>
    <p:embeddedFont>
      <p:font typeface="Nunito Sans" pitchFamily="2" charset="0"/>
      <p:regular r:id="rId117"/>
      <p:bold r:id="rId118"/>
    </p:embeddedFont>
    <p:embeddedFont>
      <p:font typeface="Nunito Sans SemiBold" pitchFamily="2" charset="0"/>
      <p:regular r:id="rId119"/>
      <p:bold r:id="rId120"/>
      <p:italic r:id="rId121"/>
      <p:boldItalic r:id="rId122"/>
    </p:embeddedFont>
    <p:embeddedFont>
      <p:font typeface="Papyrus" panose="03070502060502030205" pitchFamily="66" charset="0"/>
      <p:regular r:id="rId123"/>
    </p:embeddedFont>
    <p:embeddedFont>
      <p:font typeface="Playfair Display Bold" panose="020B0604020202020204" charset="0"/>
      <p:regular r:id="rId124"/>
      <p:bold r:id="rId125"/>
    </p:embeddedFont>
    <p:embeddedFont>
      <p:font typeface="Poppins" panose="00000500000000000000" pitchFamily="2" charset="0"/>
      <p:regular r:id="rId126"/>
      <p:bold r:id="rId127"/>
      <p:italic r:id="rId128"/>
      <p:boldItalic r:id="rId129"/>
    </p:embeddedFont>
    <p:embeddedFont>
      <p:font typeface="Poppins Medium" panose="00000600000000000000" pitchFamily="2" charset="0"/>
      <p:regular r:id="rId130"/>
      <p:italic r:id="rId131"/>
    </p:embeddedFont>
    <p:embeddedFont>
      <p:font typeface="Poppins SemiBold" panose="00000700000000000000" pitchFamily="2" charset="0"/>
      <p:bold r:id="rId132"/>
    </p:embeddedFont>
    <p:embeddedFont>
      <p:font typeface="Rockwell" panose="02060603020205020403" pitchFamily="18" charset="0"/>
      <p:regular r:id="rId133"/>
      <p:bold r:id="rId134"/>
      <p:italic r:id="rId135"/>
      <p:boldItalic r:id="rId136"/>
    </p:embeddedFont>
    <p:embeddedFont>
      <p:font typeface="Univers Condensed" panose="020B0506020202050204" pitchFamily="34" charset="0"/>
      <p:regular r:id="rId137"/>
      <p:bold r:id="rId138"/>
    </p:embeddedFont>
    <p:embeddedFont>
      <p:font typeface="Wingdings 2" panose="05020102010507070707" pitchFamily="18" charset="2"/>
      <p:regular r:id="rId139"/>
    </p:embeddedFont>
    <p:embeddedFont>
      <p:font typeface="Wingdings 3" panose="05040102010807070707" pitchFamily="18" charset="2"/>
      <p:regular r:id="rId1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MA JOHNSON" initials="" lastIdx="1" clrIdx="1"/>
  <p:cmAuthor id="1" name="rebecca lima" initials="rl" lastIdx="1" clrIdx="5">
    <p:extLst>
      <p:ext uri="{19B8F6BF-5375-455C-9EA6-DF929625EA0E}">
        <p15:presenceInfo xmlns:p15="http://schemas.microsoft.com/office/powerpoint/2012/main" userId="836ae0d99c40f954" providerId="Windows Live"/>
      </p:ext>
    </p:extLst>
  </p:cmAuthor>
  <p:cmAuthor id="2" name="Ashley Butler" initials="AB" lastIdx="2" clrIdx="6">
    <p:extLst>
      <p:ext uri="{19B8F6BF-5375-455C-9EA6-DF929625EA0E}">
        <p15:presenceInfo xmlns:p15="http://schemas.microsoft.com/office/powerpoint/2012/main" userId="S::butler.ashley@somersetcollegeprep.org::3bbca881-3c6f-4abc-94a3-40b7cb85ee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66"/>
    <a:srgbClr val="FF0066"/>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7E8CD22-AA27-428D-8762-F23AEEC335BA}">
  <a:tblStyle styleId="{C7E8CD22-AA27-428D-8762-F23AEEC335BA}"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med" len="med"/>
              <a:tailEnd type="none" w="med" len="med"/>
            </a:ln>
          </a:left>
          <a:right>
            <a:ln w="12700" cap="flat" cmpd="sng">
              <a:solidFill>
                <a:schemeClr val="dk1"/>
              </a:solidFill>
              <a:prstDash val="solid"/>
              <a:round/>
              <a:headEnd type="none" w="med" len="med"/>
              <a:tailEnd type="none" w="med" len="med"/>
            </a:ln>
          </a:right>
          <a:top>
            <a:ln w="12700" cap="flat" cmpd="sng">
              <a:solidFill>
                <a:schemeClr val="dk1"/>
              </a:solidFill>
              <a:prstDash val="solid"/>
              <a:round/>
              <a:headEnd type="none" w="med" len="med"/>
              <a:tailEnd type="none" w="med" len="med"/>
            </a:ln>
          </a:top>
          <a:bottom>
            <a:ln w="12700" cap="flat" cmpd="sng">
              <a:solidFill>
                <a:schemeClr val="dk1"/>
              </a:solidFill>
              <a:prstDash val="solid"/>
              <a:round/>
              <a:headEnd type="none" w="med" len="med"/>
              <a:tailEnd type="none" w="med" len="med"/>
            </a:ln>
          </a:bottom>
          <a:insideH>
            <a:ln w="12700" cap="flat" cmpd="sng">
              <a:solidFill>
                <a:schemeClr val="dk1"/>
              </a:solidFill>
              <a:prstDash val="solid"/>
              <a:round/>
              <a:headEnd type="none" w="med" len="med"/>
              <a:tailEnd type="none" w="med" len="med"/>
            </a:ln>
          </a:insideH>
          <a:insideV>
            <a:ln w="12700" cap="flat" cmpd="sng">
              <a:solidFill>
                <a:schemeClr val="dk1"/>
              </a:solidFill>
              <a:prstDash val="solid"/>
              <a:round/>
              <a:headEnd type="none" w="med" len="med"/>
              <a:tailEnd type="none" w="med" len="med"/>
            </a:ln>
          </a:insideV>
        </a:tcBdr>
        <a:fill>
          <a:solidFill>
            <a:srgbClr val="FFFFFF">
              <a:alpha val="0"/>
            </a:srgbClr>
          </a:solid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8" d="100"/>
          <a:sy n="48" d="100"/>
        </p:scale>
        <p:origin x="690" y="48"/>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42.fntdata"/><Relationship Id="rId21" Type="http://schemas.openxmlformats.org/officeDocument/2006/relationships/slide" Target="slides/slide1.xml"/><Relationship Id="rId42" Type="http://schemas.openxmlformats.org/officeDocument/2006/relationships/slide" Target="slides/slide22.xml"/><Relationship Id="rId63" Type="http://schemas.openxmlformats.org/officeDocument/2006/relationships/slide" Target="slides/slide43.xml"/><Relationship Id="rId84" Type="http://schemas.openxmlformats.org/officeDocument/2006/relationships/font" Target="fonts/font9.fntdata"/><Relationship Id="rId138" Type="http://schemas.openxmlformats.org/officeDocument/2006/relationships/font" Target="fonts/font63.fntdata"/><Relationship Id="rId107" Type="http://schemas.openxmlformats.org/officeDocument/2006/relationships/font" Target="fonts/font32.fntdata"/><Relationship Id="rId11" Type="http://schemas.openxmlformats.org/officeDocument/2006/relationships/slideMaster" Target="slideMasters/slideMaster4.xml"/><Relationship Id="rId32" Type="http://schemas.openxmlformats.org/officeDocument/2006/relationships/slide" Target="slides/slide12.xml"/><Relationship Id="rId53" Type="http://schemas.openxmlformats.org/officeDocument/2006/relationships/slide" Target="slides/slide33.xml"/><Relationship Id="rId74" Type="http://schemas.openxmlformats.org/officeDocument/2006/relationships/slide" Target="slides/slide54.xml"/><Relationship Id="rId128" Type="http://schemas.openxmlformats.org/officeDocument/2006/relationships/font" Target="fonts/font53.fntdata"/><Relationship Id="rId5" Type="http://schemas.openxmlformats.org/officeDocument/2006/relationships/customXml" Target="../customXml/item5.xml"/><Relationship Id="rId90" Type="http://schemas.openxmlformats.org/officeDocument/2006/relationships/font" Target="fonts/font15.fntdata"/><Relationship Id="rId95" Type="http://schemas.openxmlformats.org/officeDocument/2006/relationships/font" Target="fonts/font20.fntdata"/><Relationship Id="rId22" Type="http://schemas.openxmlformats.org/officeDocument/2006/relationships/slide" Target="slides/slide2.xml"/><Relationship Id="rId27" Type="http://schemas.openxmlformats.org/officeDocument/2006/relationships/slide" Target="slides/slide7.xml"/><Relationship Id="rId43" Type="http://schemas.openxmlformats.org/officeDocument/2006/relationships/slide" Target="slides/slide23.xml"/><Relationship Id="rId48" Type="http://schemas.openxmlformats.org/officeDocument/2006/relationships/slide" Target="slides/slide28.xml"/><Relationship Id="rId64" Type="http://schemas.openxmlformats.org/officeDocument/2006/relationships/slide" Target="slides/slide44.xml"/><Relationship Id="rId69" Type="http://schemas.openxmlformats.org/officeDocument/2006/relationships/slide" Target="slides/slide49.xml"/><Relationship Id="rId113" Type="http://schemas.openxmlformats.org/officeDocument/2006/relationships/font" Target="fonts/font38.fntdata"/><Relationship Id="rId118" Type="http://schemas.openxmlformats.org/officeDocument/2006/relationships/font" Target="fonts/font43.fntdata"/><Relationship Id="rId134" Type="http://schemas.openxmlformats.org/officeDocument/2006/relationships/font" Target="fonts/font59.fntdata"/><Relationship Id="rId139" Type="http://schemas.openxmlformats.org/officeDocument/2006/relationships/font" Target="fonts/font64.fntdata"/><Relationship Id="rId80" Type="http://schemas.openxmlformats.org/officeDocument/2006/relationships/font" Target="fonts/font5.fntdata"/><Relationship Id="rId85" Type="http://schemas.openxmlformats.org/officeDocument/2006/relationships/font" Target="fonts/font10.fntdata"/><Relationship Id="rId12" Type="http://schemas.openxmlformats.org/officeDocument/2006/relationships/slideMaster" Target="slideMasters/slideMaster5.xml"/><Relationship Id="rId17" Type="http://schemas.openxmlformats.org/officeDocument/2006/relationships/slideMaster" Target="slideMasters/slideMaster10.xml"/><Relationship Id="rId33" Type="http://schemas.openxmlformats.org/officeDocument/2006/relationships/slide" Target="slides/slide13.xml"/><Relationship Id="rId38" Type="http://schemas.openxmlformats.org/officeDocument/2006/relationships/slide" Target="slides/slide18.xml"/><Relationship Id="rId59" Type="http://schemas.openxmlformats.org/officeDocument/2006/relationships/slide" Target="slides/slide39.xml"/><Relationship Id="rId103" Type="http://schemas.openxmlformats.org/officeDocument/2006/relationships/font" Target="fonts/font28.fntdata"/><Relationship Id="rId108" Type="http://schemas.openxmlformats.org/officeDocument/2006/relationships/font" Target="fonts/font33.fntdata"/><Relationship Id="rId124" Type="http://schemas.openxmlformats.org/officeDocument/2006/relationships/font" Target="fonts/font49.fntdata"/><Relationship Id="rId129" Type="http://schemas.openxmlformats.org/officeDocument/2006/relationships/font" Target="fonts/font54.fntdata"/><Relationship Id="rId54" Type="http://schemas.openxmlformats.org/officeDocument/2006/relationships/slide" Target="slides/slide34.xml"/><Relationship Id="rId70" Type="http://schemas.openxmlformats.org/officeDocument/2006/relationships/slide" Target="slides/slide50.xml"/><Relationship Id="rId75" Type="http://schemas.openxmlformats.org/officeDocument/2006/relationships/notesMaster" Target="notesMasters/notesMaster1.xml"/><Relationship Id="rId91" Type="http://schemas.openxmlformats.org/officeDocument/2006/relationships/font" Target="fonts/font16.fntdata"/><Relationship Id="rId96" Type="http://schemas.openxmlformats.org/officeDocument/2006/relationships/font" Target="fonts/font21.fntdata"/><Relationship Id="rId140" Type="http://schemas.openxmlformats.org/officeDocument/2006/relationships/font" Target="fonts/font65.fntdata"/><Relationship Id="rId14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slide" Target="slides/slide3.xml"/><Relationship Id="rId28" Type="http://schemas.openxmlformats.org/officeDocument/2006/relationships/slide" Target="slides/slide8.xml"/><Relationship Id="rId49" Type="http://schemas.openxmlformats.org/officeDocument/2006/relationships/slide" Target="slides/slide29.xml"/><Relationship Id="rId114" Type="http://schemas.openxmlformats.org/officeDocument/2006/relationships/font" Target="fonts/font39.fntdata"/><Relationship Id="rId119" Type="http://schemas.openxmlformats.org/officeDocument/2006/relationships/font" Target="fonts/font44.fntdata"/><Relationship Id="rId44" Type="http://schemas.openxmlformats.org/officeDocument/2006/relationships/slide" Target="slides/slide24.xml"/><Relationship Id="rId60" Type="http://schemas.openxmlformats.org/officeDocument/2006/relationships/slide" Target="slides/slide40.xml"/><Relationship Id="rId65" Type="http://schemas.openxmlformats.org/officeDocument/2006/relationships/slide" Target="slides/slide45.xml"/><Relationship Id="rId81" Type="http://schemas.openxmlformats.org/officeDocument/2006/relationships/font" Target="fonts/font6.fntdata"/><Relationship Id="rId86" Type="http://schemas.openxmlformats.org/officeDocument/2006/relationships/font" Target="fonts/font11.fntdata"/><Relationship Id="rId130" Type="http://schemas.openxmlformats.org/officeDocument/2006/relationships/font" Target="fonts/font55.fntdata"/><Relationship Id="rId135" Type="http://schemas.openxmlformats.org/officeDocument/2006/relationships/font" Target="fonts/font60.fntdata"/><Relationship Id="rId13" Type="http://schemas.openxmlformats.org/officeDocument/2006/relationships/slideMaster" Target="slideMasters/slideMaster6.xml"/><Relationship Id="rId18" Type="http://schemas.openxmlformats.org/officeDocument/2006/relationships/slideMaster" Target="slideMasters/slideMaster11.xml"/><Relationship Id="rId39" Type="http://schemas.openxmlformats.org/officeDocument/2006/relationships/slide" Target="slides/slide19.xml"/><Relationship Id="rId109" Type="http://schemas.openxmlformats.org/officeDocument/2006/relationships/font" Target="fonts/font34.fntdata"/><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 Id="rId76" Type="http://schemas.openxmlformats.org/officeDocument/2006/relationships/font" Target="fonts/font1.fntdata"/><Relationship Id="rId97" Type="http://schemas.openxmlformats.org/officeDocument/2006/relationships/font" Target="fonts/font22.fntdata"/><Relationship Id="rId104" Type="http://schemas.openxmlformats.org/officeDocument/2006/relationships/font" Target="fonts/font29.fntdata"/><Relationship Id="rId120" Type="http://schemas.openxmlformats.org/officeDocument/2006/relationships/font" Target="fonts/font45.fntdata"/><Relationship Id="rId125" Type="http://schemas.openxmlformats.org/officeDocument/2006/relationships/font" Target="fonts/font50.fntdata"/><Relationship Id="rId141" Type="http://schemas.openxmlformats.org/officeDocument/2006/relationships/commentAuthors" Target="commentAuthors.xml"/><Relationship Id="rId146" Type="http://schemas.microsoft.com/office/2016/11/relationships/changesInfo" Target="changesInfos/changesInfo1.xml"/><Relationship Id="rId7" Type="http://schemas.openxmlformats.org/officeDocument/2006/relationships/customXml" Target="../customXml/item7.xml"/><Relationship Id="rId71" Type="http://schemas.openxmlformats.org/officeDocument/2006/relationships/slide" Target="slides/slide51.xml"/><Relationship Id="rId92" Type="http://schemas.openxmlformats.org/officeDocument/2006/relationships/font" Target="fonts/font17.fntdata"/><Relationship Id="rId2" Type="http://schemas.openxmlformats.org/officeDocument/2006/relationships/customXml" Target="../customXml/item2.xml"/><Relationship Id="rId29" Type="http://schemas.openxmlformats.org/officeDocument/2006/relationships/slide" Target="slides/slide9.xml"/><Relationship Id="rId24" Type="http://schemas.openxmlformats.org/officeDocument/2006/relationships/slide" Target="slides/slide4.xml"/><Relationship Id="rId40" Type="http://schemas.openxmlformats.org/officeDocument/2006/relationships/slide" Target="slides/slide20.xml"/><Relationship Id="rId45" Type="http://schemas.openxmlformats.org/officeDocument/2006/relationships/slide" Target="slides/slide25.xml"/><Relationship Id="rId66" Type="http://schemas.openxmlformats.org/officeDocument/2006/relationships/slide" Target="slides/slide46.xml"/><Relationship Id="rId87" Type="http://schemas.openxmlformats.org/officeDocument/2006/relationships/font" Target="fonts/font12.fntdata"/><Relationship Id="rId110" Type="http://schemas.openxmlformats.org/officeDocument/2006/relationships/font" Target="fonts/font35.fntdata"/><Relationship Id="rId115" Type="http://schemas.openxmlformats.org/officeDocument/2006/relationships/font" Target="fonts/font40.fntdata"/><Relationship Id="rId131" Type="http://schemas.openxmlformats.org/officeDocument/2006/relationships/font" Target="fonts/font56.fntdata"/><Relationship Id="rId136" Type="http://schemas.openxmlformats.org/officeDocument/2006/relationships/font" Target="fonts/font61.fntdata"/><Relationship Id="rId61" Type="http://schemas.openxmlformats.org/officeDocument/2006/relationships/slide" Target="slides/slide41.xml"/><Relationship Id="rId82" Type="http://schemas.openxmlformats.org/officeDocument/2006/relationships/font" Target="fonts/font7.fntdata"/><Relationship Id="rId19" Type="http://schemas.openxmlformats.org/officeDocument/2006/relationships/slideMaster" Target="slideMasters/slideMaster12.xml"/><Relationship Id="rId14" Type="http://schemas.openxmlformats.org/officeDocument/2006/relationships/slideMaster" Target="slideMasters/slideMaster7.xml"/><Relationship Id="rId30" Type="http://schemas.openxmlformats.org/officeDocument/2006/relationships/slide" Target="slides/slide10.xml"/><Relationship Id="rId35" Type="http://schemas.openxmlformats.org/officeDocument/2006/relationships/slide" Target="slides/slide15.xml"/><Relationship Id="rId56" Type="http://schemas.openxmlformats.org/officeDocument/2006/relationships/slide" Target="slides/slide36.xml"/><Relationship Id="rId77" Type="http://schemas.openxmlformats.org/officeDocument/2006/relationships/font" Target="fonts/font2.fntdata"/><Relationship Id="rId100" Type="http://schemas.openxmlformats.org/officeDocument/2006/relationships/font" Target="fonts/font25.fntdata"/><Relationship Id="rId105" Type="http://schemas.openxmlformats.org/officeDocument/2006/relationships/font" Target="fonts/font30.fntdata"/><Relationship Id="rId126" Type="http://schemas.openxmlformats.org/officeDocument/2006/relationships/font" Target="fonts/font51.fntdata"/><Relationship Id="rId8" Type="http://schemas.openxmlformats.org/officeDocument/2006/relationships/slideMaster" Target="slideMasters/slideMaster1.xml"/><Relationship Id="rId51" Type="http://schemas.openxmlformats.org/officeDocument/2006/relationships/slide" Target="slides/slide31.xml"/><Relationship Id="rId72" Type="http://schemas.openxmlformats.org/officeDocument/2006/relationships/slide" Target="slides/slide52.xml"/><Relationship Id="rId93" Type="http://schemas.openxmlformats.org/officeDocument/2006/relationships/font" Target="fonts/font18.fntdata"/><Relationship Id="rId98" Type="http://schemas.openxmlformats.org/officeDocument/2006/relationships/font" Target="fonts/font23.fntdata"/><Relationship Id="rId121" Type="http://schemas.openxmlformats.org/officeDocument/2006/relationships/font" Target="fonts/font46.fntdata"/><Relationship Id="rId142" Type="http://schemas.openxmlformats.org/officeDocument/2006/relationships/presProps" Target="presProps.xml"/><Relationship Id="rId3" Type="http://schemas.openxmlformats.org/officeDocument/2006/relationships/customXml" Target="../customXml/item3.xml"/><Relationship Id="rId25" Type="http://schemas.openxmlformats.org/officeDocument/2006/relationships/slide" Target="slides/slide5.xml"/><Relationship Id="rId46" Type="http://schemas.openxmlformats.org/officeDocument/2006/relationships/slide" Target="slides/slide26.xml"/><Relationship Id="rId67" Type="http://schemas.openxmlformats.org/officeDocument/2006/relationships/slide" Target="slides/slide47.xml"/><Relationship Id="rId116" Type="http://schemas.openxmlformats.org/officeDocument/2006/relationships/font" Target="fonts/font41.fntdata"/><Relationship Id="rId137" Type="http://schemas.openxmlformats.org/officeDocument/2006/relationships/font" Target="fonts/font62.fntdata"/><Relationship Id="rId20" Type="http://schemas.openxmlformats.org/officeDocument/2006/relationships/slideMaster" Target="slideMasters/slideMaster13.xml"/><Relationship Id="rId41" Type="http://schemas.openxmlformats.org/officeDocument/2006/relationships/slide" Target="slides/slide21.xml"/><Relationship Id="rId62" Type="http://schemas.openxmlformats.org/officeDocument/2006/relationships/slide" Target="slides/slide42.xml"/><Relationship Id="rId83" Type="http://schemas.openxmlformats.org/officeDocument/2006/relationships/font" Target="fonts/font8.fntdata"/><Relationship Id="rId88" Type="http://schemas.openxmlformats.org/officeDocument/2006/relationships/font" Target="fonts/font13.fntdata"/><Relationship Id="rId111" Type="http://schemas.openxmlformats.org/officeDocument/2006/relationships/font" Target="fonts/font36.fntdata"/><Relationship Id="rId132" Type="http://schemas.openxmlformats.org/officeDocument/2006/relationships/font" Target="fonts/font57.fntdata"/><Relationship Id="rId15" Type="http://schemas.openxmlformats.org/officeDocument/2006/relationships/slideMaster" Target="slideMasters/slideMaster8.xml"/><Relationship Id="rId36" Type="http://schemas.openxmlformats.org/officeDocument/2006/relationships/slide" Target="slides/slide16.xml"/><Relationship Id="rId57" Type="http://schemas.openxmlformats.org/officeDocument/2006/relationships/slide" Target="slides/slide37.xml"/><Relationship Id="rId106" Type="http://schemas.openxmlformats.org/officeDocument/2006/relationships/font" Target="fonts/font31.fntdata"/><Relationship Id="rId127" Type="http://schemas.openxmlformats.org/officeDocument/2006/relationships/font" Target="fonts/font52.fntdata"/><Relationship Id="rId10" Type="http://schemas.openxmlformats.org/officeDocument/2006/relationships/slideMaster" Target="slideMasters/slideMaster3.xml"/><Relationship Id="rId31" Type="http://schemas.openxmlformats.org/officeDocument/2006/relationships/slide" Target="slides/slide11.xml"/><Relationship Id="rId52" Type="http://schemas.openxmlformats.org/officeDocument/2006/relationships/slide" Target="slides/slide32.xml"/><Relationship Id="rId73" Type="http://schemas.openxmlformats.org/officeDocument/2006/relationships/slide" Target="slides/slide53.xml"/><Relationship Id="rId78" Type="http://schemas.openxmlformats.org/officeDocument/2006/relationships/font" Target="fonts/font3.fntdata"/><Relationship Id="rId94" Type="http://schemas.openxmlformats.org/officeDocument/2006/relationships/font" Target="fonts/font19.fntdata"/><Relationship Id="rId99" Type="http://schemas.openxmlformats.org/officeDocument/2006/relationships/font" Target="fonts/font24.fntdata"/><Relationship Id="rId101" Type="http://schemas.openxmlformats.org/officeDocument/2006/relationships/font" Target="fonts/font26.fntdata"/><Relationship Id="rId122" Type="http://schemas.openxmlformats.org/officeDocument/2006/relationships/font" Target="fonts/font47.fntdata"/><Relationship Id="rId143"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2.xml"/><Relationship Id="rId26" Type="http://schemas.openxmlformats.org/officeDocument/2006/relationships/slide" Target="slides/slide6.xml"/><Relationship Id="rId47" Type="http://schemas.openxmlformats.org/officeDocument/2006/relationships/slide" Target="slides/slide27.xml"/><Relationship Id="rId68" Type="http://schemas.openxmlformats.org/officeDocument/2006/relationships/slide" Target="slides/slide48.xml"/><Relationship Id="rId89" Type="http://schemas.openxmlformats.org/officeDocument/2006/relationships/font" Target="fonts/font14.fntdata"/><Relationship Id="rId112" Type="http://schemas.openxmlformats.org/officeDocument/2006/relationships/font" Target="fonts/font37.fntdata"/><Relationship Id="rId133" Type="http://schemas.openxmlformats.org/officeDocument/2006/relationships/font" Target="fonts/font58.fntdata"/><Relationship Id="rId16" Type="http://schemas.openxmlformats.org/officeDocument/2006/relationships/slideMaster" Target="slideMasters/slideMaster9.xml"/><Relationship Id="rId37" Type="http://schemas.openxmlformats.org/officeDocument/2006/relationships/slide" Target="slides/slide17.xml"/><Relationship Id="rId58" Type="http://schemas.openxmlformats.org/officeDocument/2006/relationships/slide" Target="slides/slide38.xml"/><Relationship Id="rId79" Type="http://schemas.openxmlformats.org/officeDocument/2006/relationships/font" Target="fonts/font4.fntdata"/><Relationship Id="rId102" Type="http://schemas.openxmlformats.org/officeDocument/2006/relationships/font" Target="fonts/font27.fntdata"/><Relationship Id="rId123" Type="http://schemas.openxmlformats.org/officeDocument/2006/relationships/font" Target="fonts/font48.fntdata"/><Relationship Id="rId14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Kyryliw" userId="a160673c-e7c2-4eac-ae0d-673ec02e1fb1" providerId="ADAL" clId="{206D5E42-D2F8-47D3-A234-B8183378B357}"/>
    <pc:docChg chg="addSld modSld">
      <pc:chgData name="Michael Kyryliw" userId="a160673c-e7c2-4eac-ae0d-673ec02e1fb1" providerId="ADAL" clId="{206D5E42-D2F8-47D3-A234-B8183378B357}" dt="2026-08-17T12:10:16.620" v="7" actId="14100"/>
      <pc:docMkLst>
        <pc:docMk/>
      </pc:docMkLst>
      <pc:sldChg chg="addSp modSp new mod">
        <pc:chgData name="Michael Kyryliw" userId="a160673c-e7c2-4eac-ae0d-673ec02e1fb1" providerId="ADAL" clId="{206D5E42-D2F8-47D3-A234-B8183378B357}" dt="2026-08-17T12:09:55.319" v="3" actId="14100"/>
        <pc:sldMkLst>
          <pc:docMk/>
          <pc:sldMk cId="1669243247" sldId="4613"/>
        </pc:sldMkLst>
        <pc:picChg chg="add mod">
          <ac:chgData name="Michael Kyryliw" userId="a160673c-e7c2-4eac-ae0d-673ec02e1fb1" providerId="ADAL" clId="{206D5E42-D2F8-47D3-A234-B8183378B357}" dt="2026-08-17T12:09:55.319" v="3" actId="14100"/>
          <ac:picMkLst>
            <pc:docMk/>
            <pc:sldMk cId="1669243247" sldId="4613"/>
            <ac:picMk id="3" creationId="{B2729E22-4803-237E-8806-F31D1849C192}"/>
          </ac:picMkLst>
        </pc:picChg>
      </pc:sldChg>
      <pc:sldChg chg="addSp modSp new mod">
        <pc:chgData name="Michael Kyryliw" userId="a160673c-e7c2-4eac-ae0d-673ec02e1fb1" providerId="ADAL" clId="{206D5E42-D2F8-47D3-A234-B8183378B357}" dt="2026-08-17T12:10:16.620" v="7" actId="14100"/>
        <pc:sldMkLst>
          <pc:docMk/>
          <pc:sldMk cId="4148902869" sldId="4614"/>
        </pc:sldMkLst>
        <pc:picChg chg="add mod">
          <ac:chgData name="Michael Kyryliw" userId="a160673c-e7c2-4eac-ae0d-673ec02e1fb1" providerId="ADAL" clId="{206D5E42-D2F8-47D3-A234-B8183378B357}" dt="2026-08-17T12:10:16.620" v="7" actId="14100"/>
          <ac:picMkLst>
            <pc:docMk/>
            <pc:sldMk cId="4148902869" sldId="4614"/>
            <ac:picMk id="3" creationId="{8BA30844-1C86-B775-35BD-0949E02F60D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F3693-03DB-4A77-B007-45B249DE5C1F}"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44806857-370D-479C-BA85-5E3DF707FB9D}">
      <dgm:prSet/>
      <dgm:spPr/>
      <dgm:t>
        <a:bodyPr/>
        <a:lstStyle/>
        <a:p>
          <a:r>
            <a:rPr lang="en-US" b="0" i="0"/>
            <a:t>S - Set high expectations</a:t>
          </a:r>
          <a:endParaRPr lang="en-US"/>
        </a:p>
      </dgm:t>
    </dgm:pt>
    <dgm:pt modelId="{54A7DBE4-B80C-4D60-842E-63F59CB91823}" type="parTrans" cxnId="{40C27B72-5723-47FD-BF05-4DC9B15FB6D2}">
      <dgm:prSet/>
      <dgm:spPr/>
      <dgm:t>
        <a:bodyPr/>
        <a:lstStyle/>
        <a:p>
          <a:endParaRPr lang="en-US"/>
        </a:p>
      </dgm:t>
    </dgm:pt>
    <dgm:pt modelId="{F9844EB1-D1A5-494D-8968-8A88FE4E0B29}" type="sibTrans" cxnId="{40C27B72-5723-47FD-BF05-4DC9B15FB6D2}">
      <dgm:prSet/>
      <dgm:spPr/>
      <dgm:t>
        <a:bodyPr/>
        <a:lstStyle/>
        <a:p>
          <a:endParaRPr lang="en-US"/>
        </a:p>
      </dgm:t>
    </dgm:pt>
    <dgm:pt modelId="{99749F4E-F815-46D9-B202-515D5A39C3F3}">
      <dgm:prSet/>
      <dgm:spPr/>
      <dgm:t>
        <a:bodyPr/>
        <a:lstStyle/>
        <a:p>
          <a:r>
            <a:rPr lang="en-US" b="0" i="0"/>
            <a:t>O - Objective</a:t>
          </a:r>
          <a:endParaRPr lang="en-US"/>
        </a:p>
      </dgm:t>
    </dgm:pt>
    <dgm:pt modelId="{CCC31A7A-5EDB-46D2-B6B5-2D5183100A78}" type="parTrans" cxnId="{286B06F8-E94E-4B8A-9DDE-B7596CFDFB0F}">
      <dgm:prSet/>
      <dgm:spPr/>
      <dgm:t>
        <a:bodyPr/>
        <a:lstStyle/>
        <a:p>
          <a:endParaRPr lang="en-US"/>
        </a:p>
      </dgm:t>
    </dgm:pt>
    <dgm:pt modelId="{80BA55E1-3B47-44E7-9B9A-E78EA53725E6}" type="sibTrans" cxnId="{286B06F8-E94E-4B8A-9DDE-B7596CFDFB0F}">
      <dgm:prSet/>
      <dgm:spPr/>
      <dgm:t>
        <a:bodyPr/>
        <a:lstStyle/>
        <a:p>
          <a:endParaRPr lang="en-US"/>
        </a:p>
      </dgm:t>
    </dgm:pt>
    <dgm:pt modelId="{3A650E9D-6BB7-4789-9B68-81354AC2FDD3}">
      <dgm:prSet/>
      <dgm:spPr/>
      <dgm:t>
        <a:bodyPr/>
        <a:lstStyle/>
        <a:p>
          <a:r>
            <a:rPr lang="en-US" b="0" i="0"/>
            <a:t>M - Meaningful curriculum</a:t>
          </a:r>
          <a:endParaRPr lang="en-US"/>
        </a:p>
      </dgm:t>
    </dgm:pt>
    <dgm:pt modelId="{787BF847-8D40-42D3-A0B1-51D4F362A571}" type="parTrans" cxnId="{60E36918-9A9B-465B-AFA5-86E31B7CA469}">
      <dgm:prSet/>
      <dgm:spPr/>
      <dgm:t>
        <a:bodyPr/>
        <a:lstStyle/>
        <a:p>
          <a:endParaRPr lang="en-US"/>
        </a:p>
      </dgm:t>
    </dgm:pt>
    <dgm:pt modelId="{D4B3E329-A62E-45D2-9D41-76C0982981B3}" type="sibTrans" cxnId="{60E36918-9A9B-465B-AFA5-86E31B7CA469}">
      <dgm:prSet/>
      <dgm:spPr/>
      <dgm:t>
        <a:bodyPr/>
        <a:lstStyle/>
        <a:p>
          <a:endParaRPr lang="en-US"/>
        </a:p>
      </dgm:t>
    </dgm:pt>
    <dgm:pt modelId="{3970E0F5-8929-4CAA-B980-20216F45B9E6}">
      <dgm:prSet/>
      <dgm:spPr/>
      <dgm:t>
        <a:bodyPr/>
        <a:lstStyle/>
        <a:p>
          <a:r>
            <a:rPr lang="en-US" b="0" i="0" dirty="0"/>
            <a:t>E -  Effective</a:t>
          </a:r>
          <a:endParaRPr lang="en-US" dirty="0"/>
        </a:p>
      </dgm:t>
    </dgm:pt>
    <dgm:pt modelId="{B807309F-E5B5-41CD-AC33-A44CA014ED15}" type="parTrans" cxnId="{7366013D-261A-446C-9F65-78B620EA9A0E}">
      <dgm:prSet/>
      <dgm:spPr/>
      <dgm:t>
        <a:bodyPr/>
        <a:lstStyle/>
        <a:p>
          <a:endParaRPr lang="en-US"/>
        </a:p>
      </dgm:t>
    </dgm:pt>
    <dgm:pt modelId="{2DFD2848-F77A-4FDE-B622-E76A5EC917C9}" type="sibTrans" cxnId="{7366013D-261A-446C-9F65-78B620EA9A0E}">
      <dgm:prSet/>
      <dgm:spPr/>
      <dgm:t>
        <a:bodyPr/>
        <a:lstStyle/>
        <a:p>
          <a:endParaRPr lang="en-US"/>
        </a:p>
      </dgm:t>
    </dgm:pt>
    <dgm:pt modelId="{ECC2434A-267D-43FD-B53C-0652213B4E19}">
      <dgm:prSet/>
      <dgm:spPr/>
      <dgm:t>
        <a:bodyPr/>
        <a:lstStyle/>
        <a:p>
          <a:r>
            <a:rPr lang="en-US" b="0" i="0"/>
            <a:t>R -  Resourceful and responsible life long 	learners</a:t>
          </a:r>
          <a:endParaRPr lang="en-US"/>
        </a:p>
      </dgm:t>
    </dgm:pt>
    <dgm:pt modelId="{E4B30A52-F5A5-4BCE-822D-D49BE80D9219}" type="parTrans" cxnId="{3DFFB652-B14B-49A1-9FBC-577B2AA92D89}">
      <dgm:prSet/>
      <dgm:spPr/>
      <dgm:t>
        <a:bodyPr/>
        <a:lstStyle/>
        <a:p>
          <a:endParaRPr lang="en-US"/>
        </a:p>
      </dgm:t>
    </dgm:pt>
    <dgm:pt modelId="{A0EDF416-9261-4B15-A369-6689E6073B73}" type="sibTrans" cxnId="{3DFFB652-B14B-49A1-9FBC-577B2AA92D89}">
      <dgm:prSet/>
      <dgm:spPr/>
      <dgm:t>
        <a:bodyPr/>
        <a:lstStyle/>
        <a:p>
          <a:endParaRPr lang="en-US"/>
        </a:p>
      </dgm:t>
    </dgm:pt>
    <dgm:pt modelId="{03AC48FF-8476-4A4D-8384-9C7E63AF4894}">
      <dgm:prSet/>
      <dgm:spPr/>
      <dgm:t>
        <a:bodyPr/>
        <a:lstStyle/>
        <a:p>
          <a:r>
            <a:rPr lang="en-US" b="0" i="0"/>
            <a:t>S - Scholars who achieve proficiency and beyond</a:t>
          </a:r>
          <a:endParaRPr lang="en-US"/>
        </a:p>
      </dgm:t>
    </dgm:pt>
    <dgm:pt modelId="{FF716058-5C6A-4A33-BFE4-B3314D9E091E}" type="parTrans" cxnId="{DB88C29B-6305-4017-A28F-6C7BC2A445F4}">
      <dgm:prSet/>
      <dgm:spPr/>
      <dgm:t>
        <a:bodyPr/>
        <a:lstStyle/>
        <a:p>
          <a:endParaRPr lang="en-US"/>
        </a:p>
      </dgm:t>
    </dgm:pt>
    <dgm:pt modelId="{A1C9EE35-E3E4-43AA-89F2-AB29E6442879}" type="sibTrans" cxnId="{DB88C29B-6305-4017-A28F-6C7BC2A445F4}">
      <dgm:prSet/>
      <dgm:spPr/>
      <dgm:t>
        <a:bodyPr/>
        <a:lstStyle/>
        <a:p>
          <a:endParaRPr lang="en-US"/>
        </a:p>
      </dgm:t>
    </dgm:pt>
    <dgm:pt modelId="{402D757D-0619-4429-AB37-DD17173FC10E}">
      <dgm:prSet/>
      <dgm:spPr/>
      <dgm:t>
        <a:bodyPr/>
        <a:lstStyle/>
        <a:p>
          <a:r>
            <a:rPr lang="en-US" b="0" i="0"/>
            <a:t>E - Evaluate continuously and use data to drive 	curriculum</a:t>
          </a:r>
          <a:endParaRPr lang="en-US"/>
        </a:p>
      </dgm:t>
    </dgm:pt>
    <dgm:pt modelId="{5E346FDF-B866-4F2D-A97C-9D6B0AB1974E}" type="parTrans" cxnId="{44A6F2EA-DA46-40B0-8901-ADD79DF10015}">
      <dgm:prSet/>
      <dgm:spPr/>
      <dgm:t>
        <a:bodyPr/>
        <a:lstStyle/>
        <a:p>
          <a:endParaRPr lang="en-US"/>
        </a:p>
      </dgm:t>
    </dgm:pt>
    <dgm:pt modelId="{D403CD2F-D8D6-469C-9C6A-1693E419C4C5}" type="sibTrans" cxnId="{44A6F2EA-DA46-40B0-8901-ADD79DF10015}">
      <dgm:prSet/>
      <dgm:spPr/>
      <dgm:t>
        <a:bodyPr/>
        <a:lstStyle/>
        <a:p>
          <a:endParaRPr lang="en-US"/>
        </a:p>
      </dgm:t>
    </dgm:pt>
    <dgm:pt modelId="{02C32390-6DAF-4C55-A58A-92770FAF264B}">
      <dgm:prSet/>
      <dgm:spPr/>
      <dgm:t>
        <a:bodyPr/>
        <a:lstStyle/>
        <a:p>
          <a:r>
            <a:rPr lang="en-US" b="0" i="0"/>
            <a:t>T - Teachers who are highly qualified</a:t>
          </a:r>
          <a:endParaRPr lang="en-US"/>
        </a:p>
      </dgm:t>
    </dgm:pt>
    <dgm:pt modelId="{FEE8BC40-50B4-4ADB-A1F7-323CFDAA32E3}" type="parTrans" cxnId="{7E2FAC9E-BE40-412B-93D8-F9B6B4FD6136}">
      <dgm:prSet/>
      <dgm:spPr/>
      <dgm:t>
        <a:bodyPr/>
        <a:lstStyle/>
        <a:p>
          <a:endParaRPr lang="en-US"/>
        </a:p>
      </dgm:t>
    </dgm:pt>
    <dgm:pt modelId="{898C83A0-0D1D-4CBD-8F84-AAF021F13674}" type="sibTrans" cxnId="{7E2FAC9E-BE40-412B-93D8-F9B6B4FD6136}">
      <dgm:prSet/>
      <dgm:spPr/>
      <dgm:t>
        <a:bodyPr/>
        <a:lstStyle/>
        <a:p>
          <a:endParaRPr lang="en-US"/>
        </a:p>
      </dgm:t>
    </dgm:pt>
    <dgm:pt modelId="{4D17562B-5340-42B9-A90D-B4B8474D9020}" type="pres">
      <dgm:prSet presAssocID="{FAAF3693-03DB-4A77-B007-45B249DE5C1F}" presName="Name0" presStyleCnt="0">
        <dgm:presLayoutVars>
          <dgm:dir/>
          <dgm:animLvl val="lvl"/>
          <dgm:resizeHandles val="exact"/>
        </dgm:presLayoutVars>
      </dgm:prSet>
      <dgm:spPr/>
    </dgm:pt>
    <dgm:pt modelId="{A43D44CA-5345-4223-9529-27419C7ABE34}" type="pres">
      <dgm:prSet presAssocID="{44806857-370D-479C-BA85-5E3DF707FB9D}" presName="linNode" presStyleCnt="0"/>
      <dgm:spPr/>
    </dgm:pt>
    <dgm:pt modelId="{D8DB740B-FD43-494B-86BD-D1FF784581A3}" type="pres">
      <dgm:prSet presAssocID="{44806857-370D-479C-BA85-5E3DF707FB9D}" presName="parentText" presStyleLbl="node1" presStyleIdx="0" presStyleCnt="8">
        <dgm:presLayoutVars>
          <dgm:chMax val="1"/>
          <dgm:bulletEnabled val="1"/>
        </dgm:presLayoutVars>
      </dgm:prSet>
      <dgm:spPr/>
    </dgm:pt>
    <dgm:pt modelId="{5C725460-7D4B-420D-AB7D-58A12B669557}" type="pres">
      <dgm:prSet presAssocID="{F9844EB1-D1A5-494D-8968-8A88FE4E0B29}" presName="sp" presStyleCnt="0"/>
      <dgm:spPr/>
    </dgm:pt>
    <dgm:pt modelId="{6D6D3084-AC6F-4199-84EB-07B2B99C7D06}" type="pres">
      <dgm:prSet presAssocID="{99749F4E-F815-46D9-B202-515D5A39C3F3}" presName="linNode" presStyleCnt="0"/>
      <dgm:spPr/>
    </dgm:pt>
    <dgm:pt modelId="{F159417C-E500-401B-B9BA-06313CDCAB5B}" type="pres">
      <dgm:prSet presAssocID="{99749F4E-F815-46D9-B202-515D5A39C3F3}" presName="parentText" presStyleLbl="node1" presStyleIdx="1" presStyleCnt="8">
        <dgm:presLayoutVars>
          <dgm:chMax val="1"/>
          <dgm:bulletEnabled val="1"/>
        </dgm:presLayoutVars>
      </dgm:prSet>
      <dgm:spPr/>
    </dgm:pt>
    <dgm:pt modelId="{907691A6-59FC-4E20-BBD7-647F0AD74D5C}" type="pres">
      <dgm:prSet presAssocID="{80BA55E1-3B47-44E7-9B9A-E78EA53725E6}" presName="sp" presStyleCnt="0"/>
      <dgm:spPr/>
    </dgm:pt>
    <dgm:pt modelId="{7A554176-0EF8-41DF-A48F-62F99D6D3852}" type="pres">
      <dgm:prSet presAssocID="{3A650E9D-6BB7-4789-9B68-81354AC2FDD3}" presName="linNode" presStyleCnt="0"/>
      <dgm:spPr/>
    </dgm:pt>
    <dgm:pt modelId="{6DCE11DA-4EBD-4449-B42F-6AFA1AE3A36D}" type="pres">
      <dgm:prSet presAssocID="{3A650E9D-6BB7-4789-9B68-81354AC2FDD3}" presName="parentText" presStyleLbl="node1" presStyleIdx="2" presStyleCnt="8">
        <dgm:presLayoutVars>
          <dgm:chMax val="1"/>
          <dgm:bulletEnabled val="1"/>
        </dgm:presLayoutVars>
      </dgm:prSet>
      <dgm:spPr/>
    </dgm:pt>
    <dgm:pt modelId="{1306C33C-0C50-4F3B-B81E-2270FA86724D}" type="pres">
      <dgm:prSet presAssocID="{D4B3E329-A62E-45D2-9D41-76C0982981B3}" presName="sp" presStyleCnt="0"/>
      <dgm:spPr/>
    </dgm:pt>
    <dgm:pt modelId="{DFC58F94-A99C-41A8-966E-1C43C766A79A}" type="pres">
      <dgm:prSet presAssocID="{3970E0F5-8929-4CAA-B980-20216F45B9E6}" presName="linNode" presStyleCnt="0"/>
      <dgm:spPr/>
    </dgm:pt>
    <dgm:pt modelId="{0C842A99-33F9-40BC-B66F-57D03D37776D}" type="pres">
      <dgm:prSet presAssocID="{3970E0F5-8929-4CAA-B980-20216F45B9E6}" presName="parentText" presStyleLbl="node1" presStyleIdx="3" presStyleCnt="8">
        <dgm:presLayoutVars>
          <dgm:chMax val="1"/>
          <dgm:bulletEnabled val="1"/>
        </dgm:presLayoutVars>
      </dgm:prSet>
      <dgm:spPr/>
    </dgm:pt>
    <dgm:pt modelId="{E2C722F2-4C70-456B-BB26-B3932A8512E2}" type="pres">
      <dgm:prSet presAssocID="{2DFD2848-F77A-4FDE-B622-E76A5EC917C9}" presName="sp" presStyleCnt="0"/>
      <dgm:spPr/>
    </dgm:pt>
    <dgm:pt modelId="{2C9244DC-4F95-420F-9D5D-F10373AB26EF}" type="pres">
      <dgm:prSet presAssocID="{ECC2434A-267D-43FD-B53C-0652213B4E19}" presName="linNode" presStyleCnt="0"/>
      <dgm:spPr/>
    </dgm:pt>
    <dgm:pt modelId="{DAE65B27-D101-45F4-B049-0688E6617E1D}" type="pres">
      <dgm:prSet presAssocID="{ECC2434A-267D-43FD-B53C-0652213B4E19}" presName="parentText" presStyleLbl="node1" presStyleIdx="4" presStyleCnt="8">
        <dgm:presLayoutVars>
          <dgm:chMax val="1"/>
          <dgm:bulletEnabled val="1"/>
        </dgm:presLayoutVars>
      </dgm:prSet>
      <dgm:spPr/>
    </dgm:pt>
    <dgm:pt modelId="{93FA4389-18D7-4C45-8F57-4E89DAB6FBE4}" type="pres">
      <dgm:prSet presAssocID="{A0EDF416-9261-4B15-A369-6689E6073B73}" presName="sp" presStyleCnt="0"/>
      <dgm:spPr/>
    </dgm:pt>
    <dgm:pt modelId="{106DE22F-A50C-4DBA-AE04-055D6ED8B873}" type="pres">
      <dgm:prSet presAssocID="{03AC48FF-8476-4A4D-8384-9C7E63AF4894}" presName="linNode" presStyleCnt="0"/>
      <dgm:spPr/>
    </dgm:pt>
    <dgm:pt modelId="{48CF2F41-DD3F-4A2E-A2D4-72C91EF6D407}" type="pres">
      <dgm:prSet presAssocID="{03AC48FF-8476-4A4D-8384-9C7E63AF4894}" presName="parentText" presStyleLbl="node1" presStyleIdx="5" presStyleCnt="8">
        <dgm:presLayoutVars>
          <dgm:chMax val="1"/>
          <dgm:bulletEnabled val="1"/>
        </dgm:presLayoutVars>
      </dgm:prSet>
      <dgm:spPr/>
    </dgm:pt>
    <dgm:pt modelId="{ADE8CD46-696D-4779-9EAE-E3F508743DFE}" type="pres">
      <dgm:prSet presAssocID="{A1C9EE35-E3E4-43AA-89F2-AB29E6442879}" presName="sp" presStyleCnt="0"/>
      <dgm:spPr/>
    </dgm:pt>
    <dgm:pt modelId="{50F90EB6-CF8A-4EFC-BEAE-9283A5323BA1}" type="pres">
      <dgm:prSet presAssocID="{402D757D-0619-4429-AB37-DD17173FC10E}" presName="linNode" presStyleCnt="0"/>
      <dgm:spPr/>
    </dgm:pt>
    <dgm:pt modelId="{D81D8462-735B-4619-A52A-C44B321D7D3B}" type="pres">
      <dgm:prSet presAssocID="{402D757D-0619-4429-AB37-DD17173FC10E}" presName="parentText" presStyleLbl="node1" presStyleIdx="6" presStyleCnt="8">
        <dgm:presLayoutVars>
          <dgm:chMax val="1"/>
          <dgm:bulletEnabled val="1"/>
        </dgm:presLayoutVars>
      </dgm:prSet>
      <dgm:spPr/>
    </dgm:pt>
    <dgm:pt modelId="{4263CC77-0D75-42DC-B2B0-C4D2B648F30B}" type="pres">
      <dgm:prSet presAssocID="{D403CD2F-D8D6-469C-9C6A-1693E419C4C5}" presName="sp" presStyleCnt="0"/>
      <dgm:spPr/>
    </dgm:pt>
    <dgm:pt modelId="{9B450B96-9760-48F9-BB72-51605D3FEBF0}" type="pres">
      <dgm:prSet presAssocID="{02C32390-6DAF-4C55-A58A-92770FAF264B}" presName="linNode" presStyleCnt="0"/>
      <dgm:spPr/>
    </dgm:pt>
    <dgm:pt modelId="{1B07030D-8CDD-445B-839A-D133321F7DC9}" type="pres">
      <dgm:prSet presAssocID="{02C32390-6DAF-4C55-A58A-92770FAF264B}" presName="parentText" presStyleLbl="node1" presStyleIdx="7" presStyleCnt="8">
        <dgm:presLayoutVars>
          <dgm:chMax val="1"/>
          <dgm:bulletEnabled val="1"/>
        </dgm:presLayoutVars>
      </dgm:prSet>
      <dgm:spPr/>
    </dgm:pt>
  </dgm:ptLst>
  <dgm:cxnLst>
    <dgm:cxn modelId="{DF18700E-1A23-4A57-B966-154328C9F649}" type="presOf" srcId="{99749F4E-F815-46D9-B202-515D5A39C3F3}" destId="{F159417C-E500-401B-B9BA-06313CDCAB5B}" srcOrd="0" destOrd="0" presId="urn:microsoft.com/office/officeart/2005/8/layout/vList5"/>
    <dgm:cxn modelId="{60E36918-9A9B-465B-AFA5-86E31B7CA469}" srcId="{FAAF3693-03DB-4A77-B007-45B249DE5C1F}" destId="{3A650E9D-6BB7-4789-9B68-81354AC2FDD3}" srcOrd="2" destOrd="0" parTransId="{787BF847-8D40-42D3-A0B1-51D4F362A571}" sibTransId="{D4B3E329-A62E-45D2-9D41-76C0982981B3}"/>
    <dgm:cxn modelId="{7366013D-261A-446C-9F65-78B620EA9A0E}" srcId="{FAAF3693-03DB-4A77-B007-45B249DE5C1F}" destId="{3970E0F5-8929-4CAA-B980-20216F45B9E6}" srcOrd="3" destOrd="0" parTransId="{B807309F-E5B5-41CD-AC33-A44CA014ED15}" sibTransId="{2DFD2848-F77A-4FDE-B622-E76A5EC917C9}"/>
    <dgm:cxn modelId="{14E4AB62-EE5D-452F-B910-8EDEF832E7B8}" type="presOf" srcId="{3A650E9D-6BB7-4789-9B68-81354AC2FDD3}" destId="{6DCE11DA-4EBD-4449-B42F-6AFA1AE3A36D}" srcOrd="0" destOrd="0" presId="urn:microsoft.com/office/officeart/2005/8/layout/vList5"/>
    <dgm:cxn modelId="{D06E3671-8200-4F4E-8FF3-F383CE2272CD}" type="presOf" srcId="{ECC2434A-267D-43FD-B53C-0652213B4E19}" destId="{DAE65B27-D101-45F4-B049-0688E6617E1D}" srcOrd="0" destOrd="0" presId="urn:microsoft.com/office/officeart/2005/8/layout/vList5"/>
    <dgm:cxn modelId="{40C27B72-5723-47FD-BF05-4DC9B15FB6D2}" srcId="{FAAF3693-03DB-4A77-B007-45B249DE5C1F}" destId="{44806857-370D-479C-BA85-5E3DF707FB9D}" srcOrd="0" destOrd="0" parTransId="{54A7DBE4-B80C-4D60-842E-63F59CB91823}" sibTransId="{F9844EB1-D1A5-494D-8968-8A88FE4E0B29}"/>
    <dgm:cxn modelId="{3DFFB652-B14B-49A1-9FBC-577B2AA92D89}" srcId="{FAAF3693-03DB-4A77-B007-45B249DE5C1F}" destId="{ECC2434A-267D-43FD-B53C-0652213B4E19}" srcOrd="4" destOrd="0" parTransId="{E4B30A52-F5A5-4BCE-822D-D49BE80D9219}" sibTransId="{A0EDF416-9261-4B15-A369-6689E6073B73}"/>
    <dgm:cxn modelId="{544D797A-5EFE-4ED2-847D-2DD1FD9D2C57}" type="presOf" srcId="{03AC48FF-8476-4A4D-8384-9C7E63AF4894}" destId="{48CF2F41-DD3F-4A2E-A2D4-72C91EF6D407}" srcOrd="0" destOrd="0" presId="urn:microsoft.com/office/officeart/2005/8/layout/vList5"/>
    <dgm:cxn modelId="{88EDAE7E-765F-4577-8FAB-F36493A64FD3}" type="presOf" srcId="{FAAF3693-03DB-4A77-B007-45B249DE5C1F}" destId="{4D17562B-5340-42B9-A90D-B4B8474D9020}" srcOrd="0" destOrd="0" presId="urn:microsoft.com/office/officeart/2005/8/layout/vList5"/>
    <dgm:cxn modelId="{1B7C5380-4707-4AE8-B51B-4139B355E238}" type="presOf" srcId="{3970E0F5-8929-4CAA-B980-20216F45B9E6}" destId="{0C842A99-33F9-40BC-B66F-57D03D37776D}" srcOrd="0" destOrd="0" presId="urn:microsoft.com/office/officeart/2005/8/layout/vList5"/>
    <dgm:cxn modelId="{4163EE86-42D6-4CF0-82C2-D6A91BFB882C}" type="presOf" srcId="{02C32390-6DAF-4C55-A58A-92770FAF264B}" destId="{1B07030D-8CDD-445B-839A-D133321F7DC9}" srcOrd="0" destOrd="0" presId="urn:microsoft.com/office/officeart/2005/8/layout/vList5"/>
    <dgm:cxn modelId="{DB88C29B-6305-4017-A28F-6C7BC2A445F4}" srcId="{FAAF3693-03DB-4A77-B007-45B249DE5C1F}" destId="{03AC48FF-8476-4A4D-8384-9C7E63AF4894}" srcOrd="5" destOrd="0" parTransId="{FF716058-5C6A-4A33-BFE4-B3314D9E091E}" sibTransId="{A1C9EE35-E3E4-43AA-89F2-AB29E6442879}"/>
    <dgm:cxn modelId="{7E2FAC9E-BE40-412B-93D8-F9B6B4FD6136}" srcId="{FAAF3693-03DB-4A77-B007-45B249DE5C1F}" destId="{02C32390-6DAF-4C55-A58A-92770FAF264B}" srcOrd="7" destOrd="0" parTransId="{FEE8BC40-50B4-4ADB-A1F7-323CFDAA32E3}" sibTransId="{898C83A0-0D1D-4CBD-8F84-AAF021F13674}"/>
    <dgm:cxn modelId="{954291DE-956A-4DE3-8751-B9571184E273}" type="presOf" srcId="{44806857-370D-479C-BA85-5E3DF707FB9D}" destId="{D8DB740B-FD43-494B-86BD-D1FF784581A3}" srcOrd="0" destOrd="0" presId="urn:microsoft.com/office/officeart/2005/8/layout/vList5"/>
    <dgm:cxn modelId="{44A6F2EA-DA46-40B0-8901-ADD79DF10015}" srcId="{FAAF3693-03DB-4A77-B007-45B249DE5C1F}" destId="{402D757D-0619-4429-AB37-DD17173FC10E}" srcOrd="6" destOrd="0" parTransId="{5E346FDF-B866-4F2D-A97C-9D6B0AB1974E}" sibTransId="{D403CD2F-D8D6-469C-9C6A-1693E419C4C5}"/>
    <dgm:cxn modelId="{35ABF2F2-269A-4E56-846D-D8766DD4FF33}" type="presOf" srcId="{402D757D-0619-4429-AB37-DD17173FC10E}" destId="{D81D8462-735B-4619-A52A-C44B321D7D3B}" srcOrd="0" destOrd="0" presId="urn:microsoft.com/office/officeart/2005/8/layout/vList5"/>
    <dgm:cxn modelId="{286B06F8-E94E-4B8A-9DDE-B7596CFDFB0F}" srcId="{FAAF3693-03DB-4A77-B007-45B249DE5C1F}" destId="{99749F4E-F815-46D9-B202-515D5A39C3F3}" srcOrd="1" destOrd="0" parTransId="{CCC31A7A-5EDB-46D2-B6B5-2D5183100A78}" sibTransId="{80BA55E1-3B47-44E7-9B9A-E78EA53725E6}"/>
    <dgm:cxn modelId="{C99C9496-6B35-41CD-A34B-36F6AC12D248}" type="presParOf" srcId="{4D17562B-5340-42B9-A90D-B4B8474D9020}" destId="{A43D44CA-5345-4223-9529-27419C7ABE34}" srcOrd="0" destOrd="0" presId="urn:microsoft.com/office/officeart/2005/8/layout/vList5"/>
    <dgm:cxn modelId="{9F69AA7C-5029-4D5D-B2B1-EA0C1F347D44}" type="presParOf" srcId="{A43D44CA-5345-4223-9529-27419C7ABE34}" destId="{D8DB740B-FD43-494B-86BD-D1FF784581A3}" srcOrd="0" destOrd="0" presId="urn:microsoft.com/office/officeart/2005/8/layout/vList5"/>
    <dgm:cxn modelId="{3AB0DDE5-6496-4245-9708-5099C8CDF5FC}" type="presParOf" srcId="{4D17562B-5340-42B9-A90D-B4B8474D9020}" destId="{5C725460-7D4B-420D-AB7D-58A12B669557}" srcOrd="1" destOrd="0" presId="urn:microsoft.com/office/officeart/2005/8/layout/vList5"/>
    <dgm:cxn modelId="{D14411B8-C717-4596-960A-965A5F3A8ED8}" type="presParOf" srcId="{4D17562B-5340-42B9-A90D-B4B8474D9020}" destId="{6D6D3084-AC6F-4199-84EB-07B2B99C7D06}" srcOrd="2" destOrd="0" presId="urn:microsoft.com/office/officeart/2005/8/layout/vList5"/>
    <dgm:cxn modelId="{DB08D7F4-9FFF-4EFB-8B77-55A06E80BB25}" type="presParOf" srcId="{6D6D3084-AC6F-4199-84EB-07B2B99C7D06}" destId="{F159417C-E500-401B-B9BA-06313CDCAB5B}" srcOrd="0" destOrd="0" presId="urn:microsoft.com/office/officeart/2005/8/layout/vList5"/>
    <dgm:cxn modelId="{AB69FEFC-6A9B-4632-BDC6-2BE18835499A}" type="presParOf" srcId="{4D17562B-5340-42B9-A90D-B4B8474D9020}" destId="{907691A6-59FC-4E20-BBD7-647F0AD74D5C}" srcOrd="3" destOrd="0" presId="urn:microsoft.com/office/officeart/2005/8/layout/vList5"/>
    <dgm:cxn modelId="{ECABB2E6-6BFC-4FE2-81F4-5294EC5F98F8}" type="presParOf" srcId="{4D17562B-5340-42B9-A90D-B4B8474D9020}" destId="{7A554176-0EF8-41DF-A48F-62F99D6D3852}" srcOrd="4" destOrd="0" presId="urn:microsoft.com/office/officeart/2005/8/layout/vList5"/>
    <dgm:cxn modelId="{D6FED692-2672-4846-AF86-6E775EB28283}" type="presParOf" srcId="{7A554176-0EF8-41DF-A48F-62F99D6D3852}" destId="{6DCE11DA-4EBD-4449-B42F-6AFA1AE3A36D}" srcOrd="0" destOrd="0" presId="urn:microsoft.com/office/officeart/2005/8/layout/vList5"/>
    <dgm:cxn modelId="{950EC547-CE54-4329-B30D-78B8010B6B1D}" type="presParOf" srcId="{4D17562B-5340-42B9-A90D-B4B8474D9020}" destId="{1306C33C-0C50-4F3B-B81E-2270FA86724D}" srcOrd="5" destOrd="0" presId="urn:microsoft.com/office/officeart/2005/8/layout/vList5"/>
    <dgm:cxn modelId="{7A00DE84-6F9E-4F48-981B-1D3DF8951890}" type="presParOf" srcId="{4D17562B-5340-42B9-A90D-B4B8474D9020}" destId="{DFC58F94-A99C-41A8-966E-1C43C766A79A}" srcOrd="6" destOrd="0" presId="urn:microsoft.com/office/officeart/2005/8/layout/vList5"/>
    <dgm:cxn modelId="{041DDAE6-803E-4BFE-8130-18D2149DB839}" type="presParOf" srcId="{DFC58F94-A99C-41A8-966E-1C43C766A79A}" destId="{0C842A99-33F9-40BC-B66F-57D03D37776D}" srcOrd="0" destOrd="0" presId="urn:microsoft.com/office/officeart/2005/8/layout/vList5"/>
    <dgm:cxn modelId="{0936AB66-E25C-4327-BEBC-4C20A4926A23}" type="presParOf" srcId="{4D17562B-5340-42B9-A90D-B4B8474D9020}" destId="{E2C722F2-4C70-456B-BB26-B3932A8512E2}" srcOrd="7" destOrd="0" presId="urn:microsoft.com/office/officeart/2005/8/layout/vList5"/>
    <dgm:cxn modelId="{13A7497E-563E-40CC-8DDE-90B7FFDC7C01}" type="presParOf" srcId="{4D17562B-5340-42B9-A90D-B4B8474D9020}" destId="{2C9244DC-4F95-420F-9D5D-F10373AB26EF}" srcOrd="8" destOrd="0" presId="urn:microsoft.com/office/officeart/2005/8/layout/vList5"/>
    <dgm:cxn modelId="{32C117F1-599C-4B87-AAC5-9EF604867487}" type="presParOf" srcId="{2C9244DC-4F95-420F-9D5D-F10373AB26EF}" destId="{DAE65B27-D101-45F4-B049-0688E6617E1D}" srcOrd="0" destOrd="0" presId="urn:microsoft.com/office/officeart/2005/8/layout/vList5"/>
    <dgm:cxn modelId="{9BC9F959-9FD4-4D98-B0CA-14A82AC7A31B}" type="presParOf" srcId="{4D17562B-5340-42B9-A90D-B4B8474D9020}" destId="{93FA4389-18D7-4C45-8F57-4E89DAB6FBE4}" srcOrd="9" destOrd="0" presId="urn:microsoft.com/office/officeart/2005/8/layout/vList5"/>
    <dgm:cxn modelId="{6B287F9C-DC1B-4CA7-9B76-76442CA5C0D1}" type="presParOf" srcId="{4D17562B-5340-42B9-A90D-B4B8474D9020}" destId="{106DE22F-A50C-4DBA-AE04-055D6ED8B873}" srcOrd="10" destOrd="0" presId="urn:microsoft.com/office/officeart/2005/8/layout/vList5"/>
    <dgm:cxn modelId="{33D79DEF-89C0-4E98-8749-8903D9FDF2A1}" type="presParOf" srcId="{106DE22F-A50C-4DBA-AE04-055D6ED8B873}" destId="{48CF2F41-DD3F-4A2E-A2D4-72C91EF6D407}" srcOrd="0" destOrd="0" presId="urn:microsoft.com/office/officeart/2005/8/layout/vList5"/>
    <dgm:cxn modelId="{2630B1D0-E279-446B-ACA9-E65967CC9228}" type="presParOf" srcId="{4D17562B-5340-42B9-A90D-B4B8474D9020}" destId="{ADE8CD46-696D-4779-9EAE-E3F508743DFE}" srcOrd="11" destOrd="0" presId="urn:microsoft.com/office/officeart/2005/8/layout/vList5"/>
    <dgm:cxn modelId="{5A945654-401B-42B3-99F8-A5041CEC9FEE}" type="presParOf" srcId="{4D17562B-5340-42B9-A90D-B4B8474D9020}" destId="{50F90EB6-CF8A-4EFC-BEAE-9283A5323BA1}" srcOrd="12" destOrd="0" presId="urn:microsoft.com/office/officeart/2005/8/layout/vList5"/>
    <dgm:cxn modelId="{BDF7C1C6-1BC7-4E8B-836A-024454AA4F9C}" type="presParOf" srcId="{50F90EB6-CF8A-4EFC-BEAE-9283A5323BA1}" destId="{D81D8462-735B-4619-A52A-C44B321D7D3B}" srcOrd="0" destOrd="0" presId="urn:microsoft.com/office/officeart/2005/8/layout/vList5"/>
    <dgm:cxn modelId="{F8B61A4B-753F-4A44-91AF-1BA780103ACC}" type="presParOf" srcId="{4D17562B-5340-42B9-A90D-B4B8474D9020}" destId="{4263CC77-0D75-42DC-B2B0-C4D2B648F30B}" srcOrd="13" destOrd="0" presId="urn:microsoft.com/office/officeart/2005/8/layout/vList5"/>
    <dgm:cxn modelId="{030B0730-5436-4917-B910-87CC5C030009}" type="presParOf" srcId="{4D17562B-5340-42B9-A90D-B4B8474D9020}" destId="{9B450B96-9760-48F9-BB72-51605D3FEBF0}" srcOrd="14" destOrd="0" presId="urn:microsoft.com/office/officeart/2005/8/layout/vList5"/>
    <dgm:cxn modelId="{86DDBC5E-DCAE-4A79-B844-C800E683FC25}" type="presParOf" srcId="{9B450B96-9760-48F9-BB72-51605D3FEBF0}" destId="{1B07030D-8CDD-445B-839A-D133321F7DC9}"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322FB5-9BD8-4E6B-BA51-F151A206E4C2}"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en-US"/>
        </a:p>
      </dgm:t>
    </dgm:pt>
    <dgm:pt modelId="{DA15FEB8-35A7-4221-8028-626C1308C1CE}">
      <dgm:prSet/>
      <dgm:spPr/>
      <dgm:t>
        <a:bodyPr/>
        <a:lstStyle/>
        <a:p>
          <a:pPr rtl="0"/>
          <a:r>
            <a:rPr lang="en-US" b="1" u="sng"/>
            <a:t>DO NOT. . </a:t>
          </a:r>
          <a:r>
            <a:rPr lang="en-US" b="1"/>
            <a:t>.</a:t>
          </a:r>
          <a:r>
            <a:rPr lang="en-US" b="1">
              <a:latin typeface="Calibri Light" panose="020F0302020204030204"/>
            </a:rPr>
            <a:t> </a:t>
          </a:r>
          <a:endParaRPr lang="en-US"/>
        </a:p>
      </dgm:t>
    </dgm:pt>
    <dgm:pt modelId="{EECC1F78-C022-429C-878A-9F751898201B}" type="parTrans" cxnId="{DAACD5EB-3B39-465E-A920-0D2434FB3A27}">
      <dgm:prSet/>
      <dgm:spPr/>
      <dgm:t>
        <a:bodyPr/>
        <a:lstStyle/>
        <a:p>
          <a:endParaRPr lang="en-US"/>
        </a:p>
      </dgm:t>
    </dgm:pt>
    <dgm:pt modelId="{2E3433A2-3786-4F32-8028-E367782E0281}" type="sibTrans" cxnId="{DAACD5EB-3B39-465E-A920-0D2434FB3A27}">
      <dgm:prSet/>
      <dgm:spPr/>
      <dgm:t>
        <a:bodyPr/>
        <a:lstStyle/>
        <a:p>
          <a:endParaRPr lang="en-US"/>
        </a:p>
      </dgm:t>
    </dgm:pt>
    <dgm:pt modelId="{A5E0FA3C-434D-4CC2-BA0A-2D541F153DE7}">
      <dgm:prSet/>
      <dgm:spPr/>
      <dgm:t>
        <a:bodyPr/>
        <a:lstStyle/>
        <a:p>
          <a:r>
            <a:rPr lang="en-US"/>
            <a:t>“Hang out” in the stairwells or on the second floor during lunch.</a:t>
          </a:r>
        </a:p>
      </dgm:t>
    </dgm:pt>
    <dgm:pt modelId="{C7FFBDC8-BD06-48DA-974D-6A557C5252DD}" type="parTrans" cxnId="{276D5D1B-A46B-494F-8E50-63C671C9DFB9}">
      <dgm:prSet/>
      <dgm:spPr/>
      <dgm:t>
        <a:bodyPr/>
        <a:lstStyle/>
        <a:p>
          <a:endParaRPr lang="en-US"/>
        </a:p>
      </dgm:t>
    </dgm:pt>
    <dgm:pt modelId="{84AA20E9-96B1-40CA-8ED3-CFAA244C1297}" type="sibTrans" cxnId="{276D5D1B-A46B-494F-8E50-63C671C9DFB9}">
      <dgm:prSet/>
      <dgm:spPr/>
      <dgm:t>
        <a:bodyPr/>
        <a:lstStyle/>
        <a:p>
          <a:endParaRPr lang="en-US"/>
        </a:p>
      </dgm:t>
    </dgm:pt>
    <dgm:pt modelId="{303CDEDC-1E8B-4B7E-8760-C9E3C3D20646}">
      <dgm:prSet/>
      <dgm:spPr/>
      <dgm:t>
        <a:bodyPr/>
        <a:lstStyle/>
        <a:p>
          <a:r>
            <a:rPr lang="en-US"/>
            <a:t>Chew gum. DO NOT BRING GUM!</a:t>
          </a:r>
        </a:p>
      </dgm:t>
    </dgm:pt>
    <dgm:pt modelId="{B26E03D5-4512-4DDD-90D4-83AB4BC1BF88}" type="parTrans" cxnId="{60101F98-9D92-4A51-ABE4-4A0FB4FDA6F1}">
      <dgm:prSet/>
      <dgm:spPr/>
      <dgm:t>
        <a:bodyPr/>
        <a:lstStyle/>
        <a:p>
          <a:endParaRPr lang="en-US"/>
        </a:p>
      </dgm:t>
    </dgm:pt>
    <dgm:pt modelId="{45232097-DDF5-4B5C-A8D4-AA3773CC58A3}" type="sibTrans" cxnId="{60101F98-9D92-4A51-ABE4-4A0FB4FDA6F1}">
      <dgm:prSet/>
      <dgm:spPr/>
      <dgm:t>
        <a:bodyPr/>
        <a:lstStyle/>
        <a:p>
          <a:endParaRPr lang="en-US"/>
        </a:p>
      </dgm:t>
    </dgm:pt>
    <dgm:pt modelId="{67423295-9B6A-44DE-BA6A-D078AD18E66E}">
      <dgm:prSet/>
      <dgm:spPr/>
      <dgm:t>
        <a:bodyPr/>
        <a:lstStyle/>
        <a:p>
          <a:r>
            <a:rPr lang="en-US"/>
            <a:t>Go on the basketball court with a skateboard!</a:t>
          </a:r>
        </a:p>
      </dgm:t>
    </dgm:pt>
    <dgm:pt modelId="{85A624FA-7697-4F19-B6CD-6AF8F95D1D31}" type="parTrans" cxnId="{4B7B8137-43A6-43D5-B874-2E44C9BE88F4}">
      <dgm:prSet/>
      <dgm:spPr/>
      <dgm:t>
        <a:bodyPr/>
        <a:lstStyle/>
        <a:p>
          <a:endParaRPr lang="en-US"/>
        </a:p>
      </dgm:t>
    </dgm:pt>
    <dgm:pt modelId="{21A3DE40-36A1-4954-B572-EEFE5E9762EB}" type="sibTrans" cxnId="{4B7B8137-43A6-43D5-B874-2E44C9BE88F4}">
      <dgm:prSet/>
      <dgm:spPr/>
      <dgm:t>
        <a:bodyPr/>
        <a:lstStyle/>
        <a:p>
          <a:endParaRPr lang="en-US"/>
        </a:p>
      </dgm:t>
    </dgm:pt>
    <dgm:pt modelId="{57D5625F-210D-4909-B8C5-F45BB0E3DF6C}">
      <dgm:prSet/>
      <dgm:spPr/>
      <dgm:t>
        <a:bodyPr/>
        <a:lstStyle/>
        <a:p>
          <a:pPr rtl="0"/>
          <a:r>
            <a:rPr lang="en-US"/>
            <a:t>Use the elevator without approval from the office.</a:t>
          </a:r>
          <a:r>
            <a:rPr lang="en-US">
              <a:latin typeface="Calibri Light" panose="020F0302020204030204"/>
            </a:rPr>
            <a:t> </a:t>
          </a:r>
          <a:endParaRPr lang="en-US"/>
        </a:p>
      </dgm:t>
    </dgm:pt>
    <dgm:pt modelId="{74008C87-0381-4B3B-A6BD-8C59CC0630DE}" type="parTrans" cxnId="{F4EAA9A0-933F-42E8-8679-25A21CF14A9C}">
      <dgm:prSet/>
      <dgm:spPr/>
      <dgm:t>
        <a:bodyPr/>
        <a:lstStyle/>
        <a:p>
          <a:endParaRPr lang="en-US"/>
        </a:p>
      </dgm:t>
    </dgm:pt>
    <dgm:pt modelId="{E32DFCA4-3C4D-44D1-B63B-4F3FF2BD38BD}" type="sibTrans" cxnId="{F4EAA9A0-933F-42E8-8679-25A21CF14A9C}">
      <dgm:prSet/>
      <dgm:spPr/>
      <dgm:t>
        <a:bodyPr/>
        <a:lstStyle/>
        <a:p>
          <a:endParaRPr lang="en-US"/>
        </a:p>
      </dgm:t>
    </dgm:pt>
    <dgm:pt modelId="{D583CB21-3C37-4609-A6D6-2C95B7A0D2EC}">
      <dgm:prSet/>
      <dgm:spPr/>
      <dgm:t>
        <a:bodyPr/>
        <a:lstStyle/>
        <a:p>
          <a:r>
            <a:rPr lang="en-US"/>
            <a:t>Leave campus if you are a Middle Schooler, Freshman or Sophomore (Except for DE students)</a:t>
          </a:r>
        </a:p>
      </dgm:t>
    </dgm:pt>
    <dgm:pt modelId="{FECF841E-0B66-4915-B5C0-AEFD0A67B0EA}" type="parTrans" cxnId="{58F81E95-497F-4265-8A28-3A1137F33FCD}">
      <dgm:prSet/>
      <dgm:spPr/>
      <dgm:t>
        <a:bodyPr/>
        <a:lstStyle/>
        <a:p>
          <a:endParaRPr lang="en-US"/>
        </a:p>
      </dgm:t>
    </dgm:pt>
    <dgm:pt modelId="{AC8997D7-D846-4CF4-B257-58842CF943C9}" type="sibTrans" cxnId="{58F81E95-497F-4265-8A28-3A1137F33FCD}">
      <dgm:prSet/>
      <dgm:spPr/>
      <dgm:t>
        <a:bodyPr/>
        <a:lstStyle/>
        <a:p>
          <a:endParaRPr lang="en-US"/>
        </a:p>
      </dgm:t>
    </dgm:pt>
    <dgm:pt modelId="{5B49DAB7-8AAD-4793-8682-9921E1AA93F6}">
      <dgm:prSet/>
      <dgm:spPr/>
      <dgm:t>
        <a:bodyPr/>
        <a:lstStyle/>
        <a:p>
          <a:r>
            <a:rPr lang="en-US"/>
            <a:t>Allow an underclassmen in your vehicle without prior permission, or you will lose all privileges for the remainder of the school year.</a:t>
          </a:r>
        </a:p>
      </dgm:t>
    </dgm:pt>
    <dgm:pt modelId="{EB89844A-F5BE-4F42-A582-FE4693EABAD4}" type="parTrans" cxnId="{0D3F48E3-75BF-4BBD-98B1-070FED16C32D}">
      <dgm:prSet/>
      <dgm:spPr/>
      <dgm:t>
        <a:bodyPr/>
        <a:lstStyle/>
        <a:p>
          <a:endParaRPr lang="en-US"/>
        </a:p>
      </dgm:t>
    </dgm:pt>
    <dgm:pt modelId="{005E8CB6-0489-4F41-8B22-64C83F010B9A}" type="sibTrans" cxnId="{0D3F48E3-75BF-4BBD-98B1-070FED16C32D}">
      <dgm:prSet/>
      <dgm:spPr/>
      <dgm:t>
        <a:bodyPr/>
        <a:lstStyle/>
        <a:p>
          <a:endParaRPr lang="en-US"/>
        </a:p>
      </dgm:t>
    </dgm:pt>
    <dgm:pt modelId="{C98EA8B9-FF6D-47B3-ADBE-B0A473705906}">
      <dgm:prSet/>
      <dgm:spPr/>
      <dgm:t>
        <a:bodyPr/>
        <a:lstStyle/>
        <a:p>
          <a:r>
            <a:rPr lang="en-US"/>
            <a:t>Throw anything off the balcony.</a:t>
          </a:r>
        </a:p>
      </dgm:t>
    </dgm:pt>
    <dgm:pt modelId="{81A98DA7-EC56-4F2B-B0AC-8A9F79B9FF6C}" type="parTrans" cxnId="{991CEAE2-052B-4619-BDF5-F78AD214C82F}">
      <dgm:prSet/>
      <dgm:spPr/>
      <dgm:t>
        <a:bodyPr/>
        <a:lstStyle/>
        <a:p>
          <a:endParaRPr lang="en-US"/>
        </a:p>
      </dgm:t>
    </dgm:pt>
    <dgm:pt modelId="{E5A33164-5ACE-4BD3-A489-D808601BB126}" type="sibTrans" cxnId="{991CEAE2-052B-4619-BDF5-F78AD214C82F}">
      <dgm:prSet/>
      <dgm:spPr/>
      <dgm:t>
        <a:bodyPr/>
        <a:lstStyle/>
        <a:p>
          <a:endParaRPr lang="en-US"/>
        </a:p>
      </dgm:t>
    </dgm:pt>
    <dgm:pt modelId="{2A3358A0-695E-4595-AAB4-0EE522D6D9A9}">
      <dgm:prSet/>
      <dgm:spPr/>
      <dgm:t>
        <a:bodyPr/>
        <a:lstStyle/>
        <a:p>
          <a:r>
            <a:rPr lang="en-US"/>
            <a:t>Throw anything from the ground level to the 2</a:t>
          </a:r>
          <a:r>
            <a:rPr lang="en-US" baseline="30000"/>
            <a:t>nd</a:t>
          </a:r>
          <a:r>
            <a:rPr lang="en-US"/>
            <a:t> floor.</a:t>
          </a:r>
        </a:p>
      </dgm:t>
    </dgm:pt>
    <dgm:pt modelId="{96991DA3-706A-4FA1-B4B5-79C3F70B563C}" type="parTrans" cxnId="{93D05751-3206-4BF3-9ED9-45F98D26F6E7}">
      <dgm:prSet/>
      <dgm:spPr/>
      <dgm:t>
        <a:bodyPr/>
        <a:lstStyle/>
        <a:p>
          <a:endParaRPr lang="en-US"/>
        </a:p>
      </dgm:t>
    </dgm:pt>
    <dgm:pt modelId="{D2946638-17C4-4402-B634-A117AB462906}" type="sibTrans" cxnId="{93D05751-3206-4BF3-9ED9-45F98D26F6E7}">
      <dgm:prSet/>
      <dgm:spPr/>
      <dgm:t>
        <a:bodyPr/>
        <a:lstStyle/>
        <a:p>
          <a:endParaRPr lang="en-US"/>
        </a:p>
      </dgm:t>
    </dgm:pt>
    <dgm:pt modelId="{F9F1C232-1CA1-4111-9FD9-4A1778983318}">
      <dgm:prSet/>
      <dgm:spPr/>
      <dgm:t>
        <a:bodyPr/>
        <a:lstStyle/>
        <a:p>
          <a:r>
            <a:rPr lang="en-US"/>
            <a:t>Eat or carry food over the basketball court or turf field</a:t>
          </a:r>
        </a:p>
      </dgm:t>
    </dgm:pt>
    <dgm:pt modelId="{5E83D4F2-C2D4-4C60-A96B-2923B74E373C}" type="parTrans" cxnId="{5A2FBF5B-B8FF-4AC5-8AF2-BD71E1E34A63}">
      <dgm:prSet/>
      <dgm:spPr/>
      <dgm:t>
        <a:bodyPr/>
        <a:lstStyle/>
        <a:p>
          <a:endParaRPr lang="en-US"/>
        </a:p>
      </dgm:t>
    </dgm:pt>
    <dgm:pt modelId="{1F6864FC-812F-4BF5-BCF6-87946AB28709}" type="sibTrans" cxnId="{5A2FBF5B-B8FF-4AC5-8AF2-BD71E1E34A63}">
      <dgm:prSet/>
      <dgm:spPr/>
      <dgm:t>
        <a:bodyPr/>
        <a:lstStyle/>
        <a:p>
          <a:endParaRPr lang="en-US"/>
        </a:p>
      </dgm:t>
    </dgm:pt>
    <dgm:pt modelId="{9CE0ED88-E469-489B-869C-C7AF302C5F8D}">
      <dgm:prSet/>
      <dgm:spPr/>
      <dgm:t>
        <a:bodyPr/>
        <a:lstStyle/>
        <a:p>
          <a:r>
            <a:rPr lang="en-US"/>
            <a:t>Litter or leave garbage around at lunch</a:t>
          </a:r>
        </a:p>
      </dgm:t>
    </dgm:pt>
    <dgm:pt modelId="{EEEA7D9B-6B8C-419B-9F97-F8D00E6569F9}" type="parTrans" cxnId="{7FF89182-2A5F-48F2-99C8-86E255937652}">
      <dgm:prSet/>
      <dgm:spPr/>
      <dgm:t>
        <a:bodyPr/>
        <a:lstStyle/>
        <a:p>
          <a:endParaRPr lang="en-US"/>
        </a:p>
      </dgm:t>
    </dgm:pt>
    <dgm:pt modelId="{DB95466B-6563-446A-8D90-A5B6C0362733}" type="sibTrans" cxnId="{7FF89182-2A5F-48F2-99C8-86E255937652}">
      <dgm:prSet/>
      <dgm:spPr/>
      <dgm:t>
        <a:bodyPr/>
        <a:lstStyle/>
        <a:p>
          <a:endParaRPr lang="en-US"/>
        </a:p>
      </dgm:t>
    </dgm:pt>
    <dgm:pt modelId="{EA2F3797-F10E-4D82-AD5D-635E977CE82D}">
      <dgm:prSet/>
      <dgm:spPr/>
      <dgm:t>
        <a:bodyPr/>
        <a:lstStyle/>
        <a:p>
          <a:pPr rtl="0"/>
          <a:r>
            <a:rPr lang="en-US"/>
            <a:t>Hang out by the wavy wall side or behind the basketball court bleachers</a:t>
          </a:r>
          <a:r>
            <a:rPr lang="en-US">
              <a:latin typeface="Calibri Light" panose="020F0302020204030204"/>
            </a:rPr>
            <a:t> </a:t>
          </a:r>
          <a:endParaRPr lang="en-US"/>
        </a:p>
      </dgm:t>
    </dgm:pt>
    <dgm:pt modelId="{71658CFC-7B2D-4BEF-9555-BB1ABBC2C092}" type="parTrans" cxnId="{1D4171A6-052B-471E-8558-8453B6102ECA}">
      <dgm:prSet/>
      <dgm:spPr/>
      <dgm:t>
        <a:bodyPr/>
        <a:lstStyle/>
        <a:p>
          <a:endParaRPr lang="en-US"/>
        </a:p>
      </dgm:t>
    </dgm:pt>
    <dgm:pt modelId="{D5B421C1-B032-4253-85D2-13788E100F3E}" type="sibTrans" cxnId="{1D4171A6-052B-471E-8558-8453B6102ECA}">
      <dgm:prSet/>
      <dgm:spPr/>
      <dgm:t>
        <a:bodyPr/>
        <a:lstStyle/>
        <a:p>
          <a:endParaRPr lang="en-US"/>
        </a:p>
      </dgm:t>
    </dgm:pt>
    <dgm:pt modelId="{59598561-4851-4DD2-B8B4-C1CF14971D75}">
      <dgm:prSet/>
      <dgm:spPr/>
      <dgm:t>
        <a:bodyPr/>
        <a:lstStyle/>
        <a:p>
          <a:r>
            <a:rPr lang="en-US"/>
            <a:t>Hang on or grab the basketball nets/rims</a:t>
          </a:r>
        </a:p>
      </dgm:t>
    </dgm:pt>
    <dgm:pt modelId="{20D6BB12-C9F6-46A5-B13C-86D5D5F763E5}" type="parTrans" cxnId="{3B3A8D90-3C4B-4739-9F95-0F30E2EB646B}">
      <dgm:prSet/>
      <dgm:spPr/>
      <dgm:t>
        <a:bodyPr/>
        <a:lstStyle/>
        <a:p>
          <a:endParaRPr lang="en-US"/>
        </a:p>
      </dgm:t>
    </dgm:pt>
    <dgm:pt modelId="{BE9DFB37-B793-442C-81EF-7C0115C5B6CA}" type="sibTrans" cxnId="{3B3A8D90-3C4B-4739-9F95-0F30E2EB646B}">
      <dgm:prSet/>
      <dgm:spPr/>
      <dgm:t>
        <a:bodyPr/>
        <a:lstStyle/>
        <a:p>
          <a:endParaRPr lang="en-US"/>
        </a:p>
      </dgm:t>
    </dgm:pt>
    <dgm:pt modelId="{423EC0AB-50CF-45A2-9F59-AF66044E6DB3}">
      <dgm:prSet/>
      <dgm:spPr/>
      <dgm:t>
        <a:bodyPr/>
        <a:lstStyle/>
        <a:p>
          <a:r>
            <a:rPr lang="en-US"/>
            <a:t>Playing “keep away” = a detention</a:t>
          </a:r>
        </a:p>
      </dgm:t>
    </dgm:pt>
    <dgm:pt modelId="{ADCA6811-6D0B-440B-B93B-002B5BC08A87}" type="parTrans" cxnId="{8F4B6434-A15A-4640-A5F0-7D635AF19587}">
      <dgm:prSet/>
      <dgm:spPr/>
      <dgm:t>
        <a:bodyPr/>
        <a:lstStyle/>
        <a:p>
          <a:endParaRPr lang="en-US"/>
        </a:p>
      </dgm:t>
    </dgm:pt>
    <dgm:pt modelId="{EBA34E20-E29F-48B7-92EC-624563AB3EF4}" type="sibTrans" cxnId="{8F4B6434-A15A-4640-A5F0-7D635AF19587}">
      <dgm:prSet/>
      <dgm:spPr/>
      <dgm:t>
        <a:bodyPr/>
        <a:lstStyle/>
        <a:p>
          <a:endParaRPr lang="en-US"/>
        </a:p>
      </dgm:t>
    </dgm:pt>
    <dgm:pt modelId="{5475BC10-4426-4835-BBB1-DCF799F0CF95}">
      <dgm:prSet/>
      <dgm:spPr/>
      <dgm:t>
        <a:bodyPr/>
        <a:lstStyle/>
        <a:p>
          <a:pPr rtl="0"/>
          <a:r>
            <a:rPr lang="en-US">
              <a:latin typeface="Calibri Light" panose="020F0302020204030204"/>
            </a:rPr>
            <a:t>Yoga </a:t>
          </a:r>
          <a:r>
            <a:rPr lang="en-US"/>
            <a:t>pants/ leggings/ are not allowed.</a:t>
          </a:r>
          <a:r>
            <a:rPr lang="en-US">
              <a:latin typeface="Calibri Light" panose="020F0302020204030204"/>
            </a:rPr>
            <a:t> </a:t>
          </a:r>
          <a:r>
            <a:rPr lang="en-US"/>
            <a:t> Not even during dress down days. Dress code violations earn detentions</a:t>
          </a:r>
        </a:p>
      </dgm:t>
    </dgm:pt>
    <dgm:pt modelId="{934FC9D8-54F3-47D3-B5CD-64B7E9D14309}" type="parTrans" cxnId="{397C2823-11A7-43C0-B1E4-4755506BB5AE}">
      <dgm:prSet/>
      <dgm:spPr/>
      <dgm:t>
        <a:bodyPr/>
        <a:lstStyle/>
        <a:p>
          <a:endParaRPr lang="en-US"/>
        </a:p>
      </dgm:t>
    </dgm:pt>
    <dgm:pt modelId="{32AAD221-3A79-4479-8DF9-2AF86EAEF9B8}" type="sibTrans" cxnId="{397C2823-11A7-43C0-B1E4-4755506BB5AE}">
      <dgm:prSet/>
      <dgm:spPr/>
      <dgm:t>
        <a:bodyPr/>
        <a:lstStyle/>
        <a:p>
          <a:endParaRPr lang="en-US"/>
        </a:p>
      </dgm:t>
    </dgm:pt>
    <dgm:pt modelId="{320713D1-B8F2-4699-B91F-02FA5EB1DFEE}">
      <dgm:prSet/>
      <dgm:spPr/>
      <dgm:t>
        <a:bodyPr/>
        <a:lstStyle/>
        <a:p>
          <a:pPr rtl="0"/>
          <a:r>
            <a:rPr lang="en-US"/>
            <a:t>You are not to go to the Deans’ office during class to argue a detention. You will be turned away.</a:t>
          </a:r>
          <a:r>
            <a:rPr lang="en-US">
              <a:latin typeface="Calibri Light" panose="020F0302020204030204"/>
            </a:rPr>
            <a:t> </a:t>
          </a:r>
          <a:endParaRPr lang="en-US"/>
        </a:p>
      </dgm:t>
    </dgm:pt>
    <dgm:pt modelId="{950D02B6-1D39-40B5-9BCE-A01B3CE441D3}" type="parTrans" cxnId="{971CE9B4-7EB1-4893-BE74-54FDAFFF281D}">
      <dgm:prSet/>
      <dgm:spPr/>
      <dgm:t>
        <a:bodyPr/>
        <a:lstStyle/>
        <a:p>
          <a:endParaRPr lang="en-US"/>
        </a:p>
      </dgm:t>
    </dgm:pt>
    <dgm:pt modelId="{40A710A6-AB4A-48F1-B8CC-D1846491ABA5}" type="sibTrans" cxnId="{971CE9B4-7EB1-4893-BE74-54FDAFFF281D}">
      <dgm:prSet/>
      <dgm:spPr/>
      <dgm:t>
        <a:bodyPr/>
        <a:lstStyle/>
        <a:p>
          <a:endParaRPr lang="en-US"/>
        </a:p>
      </dgm:t>
    </dgm:pt>
    <dgm:pt modelId="{AD0F6F49-DD3F-4E54-BD4E-A89CA0BB77D2}" type="pres">
      <dgm:prSet presAssocID="{7A322FB5-9BD8-4E6B-BA51-F151A206E4C2}" presName="linear" presStyleCnt="0">
        <dgm:presLayoutVars>
          <dgm:animLvl val="lvl"/>
          <dgm:resizeHandles val="exact"/>
        </dgm:presLayoutVars>
      </dgm:prSet>
      <dgm:spPr/>
    </dgm:pt>
    <dgm:pt modelId="{E16BC718-993B-4799-8E25-649963D08E46}" type="pres">
      <dgm:prSet presAssocID="{DA15FEB8-35A7-4221-8028-626C1308C1CE}" presName="parentText" presStyleLbl="node1" presStyleIdx="0" presStyleCnt="16">
        <dgm:presLayoutVars>
          <dgm:chMax val="0"/>
          <dgm:bulletEnabled val="1"/>
        </dgm:presLayoutVars>
      </dgm:prSet>
      <dgm:spPr/>
    </dgm:pt>
    <dgm:pt modelId="{69CE857A-7CAB-4DAD-A91D-20D680AF4A74}" type="pres">
      <dgm:prSet presAssocID="{2E3433A2-3786-4F32-8028-E367782E0281}" presName="spacer" presStyleCnt="0"/>
      <dgm:spPr/>
    </dgm:pt>
    <dgm:pt modelId="{BAE64A32-3C70-4086-BBB6-71480264422A}" type="pres">
      <dgm:prSet presAssocID="{A5E0FA3C-434D-4CC2-BA0A-2D541F153DE7}" presName="parentText" presStyleLbl="node1" presStyleIdx="1" presStyleCnt="16">
        <dgm:presLayoutVars>
          <dgm:chMax val="0"/>
          <dgm:bulletEnabled val="1"/>
        </dgm:presLayoutVars>
      </dgm:prSet>
      <dgm:spPr/>
    </dgm:pt>
    <dgm:pt modelId="{86E5AB83-21E7-4346-86F1-CD3BED1984A9}" type="pres">
      <dgm:prSet presAssocID="{84AA20E9-96B1-40CA-8ED3-CFAA244C1297}" presName="spacer" presStyleCnt="0"/>
      <dgm:spPr/>
    </dgm:pt>
    <dgm:pt modelId="{B2EBE422-AF89-4ED4-976E-EFABC33EA380}" type="pres">
      <dgm:prSet presAssocID="{303CDEDC-1E8B-4B7E-8760-C9E3C3D20646}" presName="parentText" presStyleLbl="node1" presStyleIdx="2" presStyleCnt="16">
        <dgm:presLayoutVars>
          <dgm:chMax val="0"/>
          <dgm:bulletEnabled val="1"/>
        </dgm:presLayoutVars>
      </dgm:prSet>
      <dgm:spPr/>
    </dgm:pt>
    <dgm:pt modelId="{BE717F3B-3C49-4CAE-888D-E8D6730DBCAE}" type="pres">
      <dgm:prSet presAssocID="{45232097-DDF5-4B5C-A8D4-AA3773CC58A3}" presName="spacer" presStyleCnt="0"/>
      <dgm:spPr/>
    </dgm:pt>
    <dgm:pt modelId="{5275B937-F964-4625-92BE-F83F9F1864D8}" type="pres">
      <dgm:prSet presAssocID="{67423295-9B6A-44DE-BA6A-D078AD18E66E}" presName="parentText" presStyleLbl="node1" presStyleIdx="3" presStyleCnt="16">
        <dgm:presLayoutVars>
          <dgm:chMax val="0"/>
          <dgm:bulletEnabled val="1"/>
        </dgm:presLayoutVars>
      </dgm:prSet>
      <dgm:spPr/>
    </dgm:pt>
    <dgm:pt modelId="{08747E87-F109-41BB-9B16-ACE075D145B3}" type="pres">
      <dgm:prSet presAssocID="{21A3DE40-36A1-4954-B572-EEFE5E9762EB}" presName="spacer" presStyleCnt="0"/>
      <dgm:spPr/>
    </dgm:pt>
    <dgm:pt modelId="{CCD9E1C7-DDEC-4DDE-BFAC-E22C80ABF486}" type="pres">
      <dgm:prSet presAssocID="{57D5625F-210D-4909-B8C5-F45BB0E3DF6C}" presName="parentText" presStyleLbl="node1" presStyleIdx="4" presStyleCnt="16">
        <dgm:presLayoutVars>
          <dgm:chMax val="0"/>
          <dgm:bulletEnabled val="1"/>
        </dgm:presLayoutVars>
      </dgm:prSet>
      <dgm:spPr/>
    </dgm:pt>
    <dgm:pt modelId="{4113F4C5-E043-4491-8B68-5D87A1F96AA1}" type="pres">
      <dgm:prSet presAssocID="{E32DFCA4-3C4D-44D1-B63B-4F3FF2BD38BD}" presName="spacer" presStyleCnt="0"/>
      <dgm:spPr/>
    </dgm:pt>
    <dgm:pt modelId="{56849978-BA99-49EF-99C8-4BE4AF769CA9}" type="pres">
      <dgm:prSet presAssocID="{D583CB21-3C37-4609-A6D6-2C95B7A0D2EC}" presName="parentText" presStyleLbl="node1" presStyleIdx="5" presStyleCnt="16">
        <dgm:presLayoutVars>
          <dgm:chMax val="0"/>
          <dgm:bulletEnabled val="1"/>
        </dgm:presLayoutVars>
      </dgm:prSet>
      <dgm:spPr/>
    </dgm:pt>
    <dgm:pt modelId="{3921F4A9-BAA8-4904-B6C1-25B967B53ED8}" type="pres">
      <dgm:prSet presAssocID="{AC8997D7-D846-4CF4-B257-58842CF943C9}" presName="spacer" presStyleCnt="0"/>
      <dgm:spPr/>
    </dgm:pt>
    <dgm:pt modelId="{4C7CAAFE-B811-4F44-965A-586D09650188}" type="pres">
      <dgm:prSet presAssocID="{5B49DAB7-8AAD-4793-8682-9921E1AA93F6}" presName="parentText" presStyleLbl="node1" presStyleIdx="6" presStyleCnt="16">
        <dgm:presLayoutVars>
          <dgm:chMax val="0"/>
          <dgm:bulletEnabled val="1"/>
        </dgm:presLayoutVars>
      </dgm:prSet>
      <dgm:spPr/>
    </dgm:pt>
    <dgm:pt modelId="{C6AE08E0-9B29-443C-BE21-C606CAB4812F}" type="pres">
      <dgm:prSet presAssocID="{005E8CB6-0489-4F41-8B22-64C83F010B9A}" presName="spacer" presStyleCnt="0"/>
      <dgm:spPr/>
    </dgm:pt>
    <dgm:pt modelId="{1091147D-05C1-4080-AC47-6FAE26AB1ADC}" type="pres">
      <dgm:prSet presAssocID="{C98EA8B9-FF6D-47B3-ADBE-B0A473705906}" presName="parentText" presStyleLbl="node1" presStyleIdx="7" presStyleCnt="16">
        <dgm:presLayoutVars>
          <dgm:chMax val="0"/>
          <dgm:bulletEnabled val="1"/>
        </dgm:presLayoutVars>
      </dgm:prSet>
      <dgm:spPr/>
    </dgm:pt>
    <dgm:pt modelId="{2BB8790B-8C63-4BF7-9647-675B43D14B6D}" type="pres">
      <dgm:prSet presAssocID="{E5A33164-5ACE-4BD3-A489-D808601BB126}" presName="spacer" presStyleCnt="0"/>
      <dgm:spPr/>
    </dgm:pt>
    <dgm:pt modelId="{A53FD525-20B5-4BB1-9D30-513951FADC45}" type="pres">
      <dgm:prSet presAssocID="{2A3358A0-695E-4595-AAB4-0EE522D6D9A9}" presName="parentText" presStyleLbl="node1" presStyleIdx="8" presStyleCnt="16">
        <dgm:presLayoutVars>
          <dgm:chMax val="0"/>
          <dgm:bulletEnabled val="1"/>
        </dgm:presLayoutVars>
      </dgm:prSet>
      <dgm:spPr/>
    </dgm:pt>
    <dgm:pt modelId="{E525F4E0-094C-4740-9C09-2920F30D66C3}" type="pres">
      <dgm:prSet presAssocID="{D2946638-17C4-4402-B634-A117AB462906}" presName="spacer" presStyleCnt="0"/>
      <dgm:spPr/>
    </dgm:pt>
    <dgm:pt modelId="{CBEE6B41-5DF2-453C-85EE-D04A0A63D66D}" type="pres">
      <dgm:prSet presAssocID="{F9F1C232-1CA1-4111-9FD9-4A1778983318}" presName="parentText" presStyleLbl="node1" presStyleIdx="9" presStyleCnt="16">
        <dgm:presLayoutVars>
          <dgm:chMax val="0"/>
          <dgm:bulletEnabled val="1"/>
        </dgm:presLayoutVars>
      </dgm:prSet>
      <dgm:spPr/>
    </dgm:pt>
    <dgm:pt modelId="{B80C6F43-1B49-4207-9A02-76EA9DC81AAF}" type="pres">
      <dgm:prSet presAssocID="{1F6864FC-812F-4BF5-BCF6-87946AB28709}" presName="spacer" presStyleCnt="0"/>
      <dgm:spPr/>
    </dgm:pt>
    <dgm:pt modelId="{DE3E1076-8F2D-4965-8116-4FACC21DAB08}" type="pres">
      <dgm:prSet presAssocID="{9CE0ED88-E469-489B-869C-C7AF302C5F8D}" presName="parentText" presStyleLbl="node1" presStyleIdx="10" presStyleCnt="16">
        <dgm:presLayoutVars>
          <dgm:chMax val="0"/>
          <dgm:bulletEnabled val="1"/>
        </dgm:presLayoutVars>
      </dgm:prSet>
      <dgm:spPr/>
    </dgm:pt>
    <dgm:pt modelId="{E1E60670-F2F7-4FBC-BA5D-62C54ED50BC0}" type="pres">
      <dgm:prSet presAssocID="{DB95466B-6563-446A-8D90-A5B6C0362733}" presName="spacer" presStyleCnt="0"/>
      <dgm:spPr/>
    </dgm:pt>
    <dgm:pt modelId="{8B0D7616-E917-47E0-AFEB-0E3F28AE59D9}" type="pres">
      <dgm:prSet presAssocID="{EA2F3797-F10E-4D82-AD5D-635E977CE82D}" presName="parentText" presStyleLbl="node1" presStyleIdx="11" presStyleCnt="16">
        <dgm:presLayoutVars>
          <dgm:chMax val="0"/>
          <dgm:bulletEnabled val="1"/>
        </dgm:presLayoutVars>
      </dgm:prSet>
      <dgm:spPr/>
    </dgm:pt>
    <dgm:pt modelId="{8CEE2D40-FF14-4B3E-BF42-9C8712B76A4D}" type="pres">
      <dgm:prSet presAssocID="{D5B421C1-B032-4253-85D2-13788E100F3E}" presName="spacer" presStyleCnt="0"/>
      <dgm:spPr/>
    </dgm:pt>
    <dgm:pt modelId="{5579D0C7-8184-4249-AF16-25DC59F49B68}" type="pres">
      <dgm:prSet presAssocID="{59598561-4851-4DD2-B8B4-C1CF14971D75}" presName="parentText" presStyleLbl="node1" presStyleIdx="12" presStyleCnt="16">
        <dgm:presLayoutVars>
          <dgm:chMax val="0"/>
          <dgm:bulletEnabled val="1"/>
        </dgm:presLayoutVars>
      </dgm:prSet>
      <dgm:spPr/>
    </dgm:pt>
    <dgm:pt modelId="{37C43BF0-6FA6-4F47-BF05-69F6DB501909}" type="pres">
      <dgm:prSet presAssocID="{BE9DFB37-B793-442C-81EF-7C0115C5B6CA}" presName="spacer" presStyleCnt="0"/>
      <dgm:spPr/>
    </dgm:pt>
    <dgm:pt modelId="{74351E6D-023C-45FF-AE07-5FE7769DAA39}" type="pres">
      <dgm:prSet presAssocID="{423EC0AB-50CF-45A2-9F59-AF66044E6DB3}" presName="parentText" presStyleLbl="node1" presStyleIdx="13" presStyleCnt="16">
        <dgm:presLayoutVars>
          <dgm:chMax val="0"/>
          <dgm:bulletEnabled val="1"/>
        </dgm:presLayoutVars>
      </dgm:prSet>
      <dgm:spPr/>
    </dgm:pt>
    <dgm:pt modelId="{FA74D240-5AE7-49CF-820A-F9ABB36D2752}" type="pres">
      <dgm:prSet presAssocID="{EBA34E20-E29F-48B7-92EC-624563AB3EF4}" presName="spacer" presStyleCnt="0"/>
      <dgm:spPr/>
    </dgm:pt>
    <dgm:pt modelId="{C2BCA0AA-CF63-42F6-9AB1-EB54285FFBBD}" type="pres">
      <dgm:prSet presAssocID="{5475BC10-4426-4835-BBB1-DCF799F0CF95}" presName="parentText" presStyleLbl="node1" presStyleIdx="14" presStyleCnt="16">
        <dgm:presLayoutVars>
          <dgm:chMax val="0"/>
          <dgm:bulletEnabled val="1"/>
        </dgm:presLayoutVars>
      </dgm:prSet>
      <dgm:spPr/>
    </dgm:pt>
    <dgm:pt modelId="{AD20FAD8-DB73-45F7-A22C-808156493C55}" type="pres">
      <dgm:prSet presAssocID="{32AAD221-3A79-4479-8DF9-2AF86EAEF9B8}" presName="spacer" presStyleCnt="0"/>
      <dgm:spPr/>
    </dgm:pt>
    <dgm:pt modelId="{C9BD223A-95CC-48D1-9E03-C0845243DD72}" type="pres">
      <dgm:prSet presAssocID="{320713D1-B8F2-4699-B91F-02FA5EB1DFEE}" presName="parentText" presStyleLbl="node1" presStyleIdx="15" presStyleCnt="16">
        <dgm:presLayoutVars>
          <dgm:chMax val="0"/>
          <dgm:bulletEnabled val="1"/>
        </dgm:presLayoutVars>
      </dgm:prSet>
      <dgm:spPr/>
    </dgm:pt>
  </dgm:ptLst>
  <dgm:cxnLst>
    <dgm:cxn modelId="{276D5D1B-A46B-494F-8E50-63C671C9DFB9}" srcId="{7A322FB5-9BD8-4E6B-BA51-F151A206E4C2}" destId="{A5E0FA3C-434D-4CC2-BA0A-2D541F153DE7}" srcOrd="1" destOrd="0" parTransId="{C7FFBDC8-BD06-48DA-974D-6A557C5252DD}" sibTransId="{84AA20E9-96B1-40CA-8ED3-CFAA244C1297}"/>
    <dgm:cxn modelId="{5E6DE41B-E9D0-46DE-B232-322AAD4FF116}" type="presOf" srcId="{C98EA8B9-FF6D-47B3-ADBE-B0A473705906}" destId="{1091147D-05C1-4080-AC47-6FAE26AB1ADC}" srcOrd="0" destOrd="0" presId="urn:microsoft.com/office/officeart/2005/8/layout/vList2"/>
    <dgm:cxn modelId="{397C2823-11A7-43C0-B1E4-4755506BB5AE}" srcId="{7A322FB5-9BD8-4E6B-BA51-F151A206E4C2}" destId="{5475BC10-4426-4835-BBB1-DCF799F0CF95}" srcOrd="14" destOrd="0" parTransId="{934FC9D8-54F3-47D3-B5CD-64B7E9D14309}" sibTransId="{32AAD221-3A79-4479-8DF9-2AF86EAEF9B8}"/>
    <dgm:cxn modelId="{666E092F-30A7-4CA1-9A91-59B16C723D8D}" type="presOf" srcId="{5475BC10-4426-4835-BBB1-DCF799F0CF95}" destId="{C2BCA0AA-CF63-42F6-9AB1-EB54285FFBBD}" srcOrd="0" destOrd="0" presId="urn:microsoft.com/office/officeart/2005/8/layout/vList2"/>
    <dgm:cxn modelId="{8F4B6434-A15A-4640-A5F0-7D635AF19587}" srcId="{7A322FB5-9BD8-4E6B-BA51-F151A206E4C2}" destId="{423EC0AB-50CF-45A2-9F59-AF66044E6DB3}" srcOrd="13" destOrd="0" parTransId="{ADCA6811-6D0B-440B-B93B-002B5BC08A87}" sibTransId="{EBA34E20-E29F-48B7-92EC-624563AB3EF4}"/>
    <dgm:cxn modelId="{28022136-3CD2-45F8-B332-ECAE01DC9BD6}" type="presOf" srcId="{57D5625F-210D-4909-B8C5-F45BB0E3DF6C}" destId="{CCD9E1C7-DDEC-4DDE-BFAC-E22C80ABF486}" srcOrd="0" destOrd="0" presId="urn:microsoft.com/office/officeart/2005/8/layout/vList2"/>
    <dgm:cxn modelId="{4B7B8137-43A6-43D5-B874-2E44C9BE88F4}" srcId="{7A322FB5-9BD8-4E6B-BA51-F151A206E4C2}" destId="{67423295-9B6A-44DE-BA6A-D078AD18E66E}" srcOrd="3" destOrd="0" parTransId="{85A624FA-7697-4F19-B6CD-6AF8F95D1D31}" sibTransId="{21A3DE40-36A1-4954-B572-EEFE5E9762EB}"/>
    <dgm:cxn modelId="{E7BEE83E-1CC7-4307-92BE-26C183931604}" type="presOf" srcId="{2A3358A0-695E-4595-AAB4-0EE522D6D9A9}" destId="{A53FD525-20B5-4BB1-9D30-513951FADC45}" srcOrd="0" destOrd="0" presId="urn:microsoft.com/office/officeart/2005/8/layout/vList2"/>
    <dgm:cxn modelId="{5A2FBF5B-B8FF-4AC5-8AF2-BD71E1E34A63}" srcId="{7A322FB5-9BD8-4E6B-BA51-F151A206E4C2}" destId="{F9F1C232-1CA1-4111-9FD9-4A1778983318}" srcOrd="9" destOrd="0" parTransId="{5E83D4F2-C2D4-4C60-A96B-2923B74E373C}" sibTransId="{1F6864FC-812F-4BF5-BCF6-87946AB28709}"/>
    <dgm:cxn modelId="{FC2F2E5D-4F3B-4C04-A79B-FB578FDDE594}" type="presOf" srcId="{D583CB21-3C37-4609-A6D6-2C95B7A0D2EC}" destId="{56849978-BA99-49EF-99C8-4BE4AF769CA9}" srcOrd="0" destOrd="0" presId="urn:microsoft.com/office/officeart/2005/8/layout/vList2"/>
    <dgm:cxn modelId="{E12A9F68-5650-42CA-BA65-7E03C988F3F7}" type="presOf" srcId="{67423295-9B6A-44DE-BA6A-D078AD18E66E}" destId="{5275B937-F964-4625-92BE-F83F9F1864D8}" srcOrd="0" destOrd="0" presId="urn:microsoft.com/office/officeart/2005/8/layout/vList2"/>
    <dgm:cxn modelId="{93D05751-3206-4BF3-9ED9-45F98D26F6E7}" srcId="{7A322FB5-9BD8-4E6B-BA51-F151A206E4C2}" destId="{2A3358A0-695E-4595-AAB4-0EE522D6D9A9}" srcOrd="8" destOrd="0" parTransId="{96991DA3-706A-4FA1-B4B5-79C3F70B563C}" sibTransId="{D2946638-17C4-4402-B634-A117AB462906}"/>
    <dgm:cxn modelId="{648A2558-2AA2-4A04-A5FD-B5AB4503B8D6}" type="presOf" srcId="{EA2F3797-F10E-4D82-AD5D-635E977CE82D}" destId="{8B0D7616-E917-47E0-AFEB-0E3F28AE59D9}" srcOrd="0" destOrd="0" presId="urn:microsoft.com/office/officeart/2005/8/layout/vList2"/>
    <dgm:cxn modelId="{35FA9978-F4F0-4611-803B-4769464CB0D8}" type="presOf" srcId="{7A322FB5-9BD8-4E6B-BA51-F151A206E4C2}" destId="{AD0F6F49-DD3F-4E54-BD4E-A89CA0BB77D2}" srcOrd="0" destOrd="0" presId="urn:microsoft.com/office/officeart/2005/8/layout/vList2"/>
    <dgm:cxn modelId="{5BF6CD58-EBBF-445B-92F4-EB562BC0FF72}" type="presOf" srcId="{F9F1C232-1CA1-4111-9FD9-4A1778983318}" destId="{CBEE6B41-5DF2-453C-85EE-D04A0A63D66D}" srcOrd="0" destOrd="0" presId="urn:microsoft.com/office/officeart/2005/8/layout/vList2"/>
    <dgm:cxn modelId="{2FF4447D-347B-4BEB-B6EC-788F88A88C15}" type="presOf" srcId="{320713D1-B8F2-4699-B91F-02FA5EB1DFEE}" destId="{C9BD223A-95CC-48D1-9E03-C0845243DD72}" srcOrd="0" destOrd="0" presId="urn:microsoft.com/office/officeart/2005/8/layout/vList2"/>
    <dgm:cxn modelId="{5811F981-3171-44F7-890F-580ECBB8C25F}" type="presOf" srcId="{9CE0ED88-E469-489B-869C-C7AF302C5F8D}" destId="{DE3E1076-8F2D-4965-8116-4FACC21DAB08}" srcOrd="0" destOrd="0" presId="urn:microsoft.com/office/officeart/2005/8/layout/vList2"/>
    <dgm:cxn modelId="{7FF89182-2A5F-48F2-99C8-86E255937652}" srcId="{7A322FB5-9BD8-4E6B-BA51-F151A206E4C2}" destId="{9CE0ED88-E469-489B-869C-C7AF302C5F8D}" srcOrd="10" destOrd="0" parTransId="{EEEA7D9B-6B8C-419B-9F97-F8D00E6569F9}" sibTransId="{DB95466B-6563-446A-8D90-A5B6C0362733}"/>
    <dgm:cxn modelId="{3B3A8D90-3C4B-4739-9F95-0F30E2EB646B}" srcId="{7A322FB5-9BD8-4E6B-BA51-F151A206E4C2}" destId="{59598561-4851-4DD2-B8B4-C1CF14971D75}" srcOrd="12" destOrd="0" parTransId="{20D6BB12-C9F6-46A5-B13C-86D5D5F763E5}" sibTransId="{BE9DFB37-B793-442C-81EF-7C0115C5B6CA}"/>
    <dgm:cxn modelId="{58F81E95-497F-4265-8A28-3A1137F33FCD}" srcId="{7A322FB5-9BD8-4E6B-BA51-F151A206E4C2}" destId="{D583CB21-3C37-4609-A6D6-2C95B7A0D2EC}" srcOrd="5" destOrd="0" parTransId="{FECF841E-0B66-4915-B5C0-AEFD0A67B0EA}" sibTransId="{AC8997D7-D846-4CF4-B257-58842CF943C9}"/>
    <dgm:cxn modelId="{60101F98-9D92-4A51-ABE4-4A0FB4FDA6F1}" srcId="{7A322FB5-9BD8-4E6B-BA51-F151A206E4C2}" destId="{303CDEDC-1E8B-4B7E-8760-C9E3C3D20646}" srcOrd="2" destOrd="0" parTransId="{B26E03D5-4512-4DDD-90D4-83AB4BC1BF88}" sibTransId="{45232097-DDF5-4B5C-A8D4-AA3773CC58A3}"/>
    <dgm:cxn modelId="{899E839C-5341-47A7-8987-2035426855D1}" type="presOf" srcId="{5B49DAB7-8AAD-4793-8682-9921E1AA93F6}" destId="{4C7CAAFE-B811-4F44-965A-586D09650188}" srcOrd="0" destOrd="0" presId="urn:microsoft.com/office/officeart/2005/8/layout/vList2"/>
    <dgm:cxn modelId="{F4EAA9A0-933F-42E8-8679-25A21CF14A9C}" srcId="{7A322FB5-9BD8-4E6B-BA51-F151A206E4C2}" destId="{57D5625F-210D-4909-B8C5-F45BB0E3DF6C}" srcOrd="4" destOrd="0" parTransId="{74008C87-0381-4B3B-A6BD-8C59CC0630DE}" sibTransId="{E32DFCA4-3C4D-44D1-B63B-4F3FF2BD38BD}"/>
    <dgm:cxn modelId="{1D4171A6-052B-471E-8558-8453B6102ECA}" srcId="{7A322FB5-9BD8-4E6B-BA51-F151A206E4C2}" destId="{EA2F3797-F10E-4D82-AD5D-635E977CE82D}" srcOrd="11" destOrd="0" parTransId="{71658CFC-7B2D-4BEF-9555-BB1ABBC2C092}" sibTransId="{D5B421C1-B032-4253-85D2-13788E100F3E}"/>
    <dgm:cxn modelId="{20597FA6-F4F6-404D-B1B0-BBC46FA15890}" type="presOf" srcId="{A5E0FA3C-434D-4CC2-BA0A-2D541F153DE7}" destId="{BAE64A32-3C70-4086-BBB6-71480264422A}" srcOrd="0" destOrd="0" presId="urn:microsoft.com/office/officeart/2005/8/layout/vList2"/>
    <dgm:cxn modelId="{F4FD8FAB-5476-4590-B9D6-D751E1187D2D}" type="presOf" srcId="{59598561-4851-4DD2-B8B4-C1CF14971D75}" destId="{5579D0C7-8184-4249-AF16-25DC59F49B68}" srcOrd="0" destOrd="0" presId="urn:microsoft.com/office/officeart/2005/8/layout/vList2"/>
    <dgm:cxn modelId="{971CE9B4-7EB1-4893-BE74-54FDAFFF281D}" srcId="{7A322FB5-9BD8-4E6B-BA51-F151A206E4C2}" destId="{320713D1-B8F2-4699-B91F-02FA5EB1DFEE}" srcOrd="15" destOrd="0" parTransId="{950D02B6-1D39-40B5-9BCE-A01B3CE441D3}" sibTransId="{40A710A6-AB4A-48F1-B8CC-D1846491ABA5}"/>
    <dgm:cxn modelId="{3F2D13C5-DF22-440B-95BB-6F7568E6780D}" type="presOf" srcId="{DA15FEB8-35A7-4221-8028-626C1308C1CE}" destId="{E16BC718-993B-4799-8E25-649963D08E46}" srcOrd="0" destOrd="0" presId="urn:microsoft.com/office/officeart/2005/8/layout/vList2"/>
    <dgm:cxn modelId="{2CD4BFDC-B679-4104-AF37-E5F9051911BC}" type="presOf" srcId="{303CDEDC-1E8B-4B7E-8760-C9E3C3D20646}" destId="{B2EBE422-AF89-4ED4-976E-EFABC33EA380}" srcOrd="0" destOrd="0" presId="urn:microsoft.com/office/officeart/2005/8/layout/vList2"/>
    <dgm:cxn modelId="{991CEAE2-052B-4619-BDF5-F78AD214C82F}" srcId="{7A322FB5-9BD8-4E6B-BA51-F151A206E4C2}" destId="{C98EA8B9-FF6D-47B3-ADBE-B0A473705906}" srcOrd="7" destOrd="0" parTransId="{81A98DA7-EC56-4F2B-B0AC-8A9F79B9FF6C}" sibTransId="{E5A33164-5ACE-4BD3-A489-D808601BB126}"/>
    <dgm:cxn modelId="{0D3F48E3-75BF-4BBD-98B1-070FED16C32D}" srcId="{7A322FB5-9BD8-4E6B-BA51-F151A206E4C2}" destId="{5B49DAB7-8AAD-4793-8682-9921E1AA93F6}" srcOrd="6" destOrd="0" parTransId="{EB89844A-F5BE-4F42-A582-FE4693EABAD4}" sibTransId="{005E8CB6-0489-4F41-8B22-64C83F010B9A}"/>
    <dgm:cxn modelId="{DAACD5EB-3B39-465E-A920-0D2434FB3A27}" srcId="{7A322FB5-9BD8-4E6B-BA51-F151A206E4C2}" destId="{DA15FEB8-35A7-4221-8028-626C1308C1CE}" srcOrd="0" destOrd="0" parTransId="{EECC1F78-C022-429C-878A-9F751898201B}" sibTransId="{2E3433A2-3786-4F32-8028-E367782E0281}"/>
    <dgm:cxn modelId="{BCC4B2EC-085D-4FD0-BDE7-6F9488F48C68}" type="presOf" srcId="{423EC0AB-50CF-45A2-9F59-AF66044E6DB3}" destId="{74351E6D-023C-45FF-AE07-5FE7769DAA39}" srcOrd="0" destOrd="0" presId="urn:microsoft.com/office/officeart/2005/8/layout/vList2"/>
    <dgm:cxn modelId="{FAA8ECB4-4B93-42EB-AF1E-7877822847DF}" type="presParOf" srcId="{AD0F6F49-DD3F-4E54-BD4E-A89CA0BB77D2}" destId="{E16BC718-993B-4799-8E25-649963D08E46}" srcOrd="0" destOrd="0" presId="urn:microsoft.com/office/officeart/2005/8/layout/vList2"/>
    <dgm:cxn modelId="{3355FE5A-C6E0-434E-A702-1D2AC05D9A51}" type="presParOf" srcId="{AD0F6F49-DD3F-4E54-BD4E-A89CA0BB77D2}" destId="{69CE857A-7CAB-4DAD-A91D-20D680AF4A74}" srcOrd="1" destOrd="0" presId="urn:microsoft.com/office/officeart/2005/8/layout/vList2"/>
    <dgm:cxn modelId="{1BB3B96B-14BB-421A-B037-85B883529E62}" type="presParOf" srcId="{AD0F6F49-DD3F-4E54-BD4E-A89CA0BB77D2}" destId="{BAE64A32-3C70-4086-BBB6-71480264422A}" srcOrd="2" destOrd="0" presId="urn:microsoft.com/office/officeart/2005/8/layout/vList2"/>
    <dgm:cxn modelId="{8D603514-00B6-44DA-8CA1-FD49C14A8082}" type="presParOf" srcId="{AD0F6F49-DD3F-4E54-BD4E-A89CA0BB77D2}" destId="{86E5AB83-21E7-4346-86F1-CD3BED1984A9}" srcOrd="3" destOrd="0" presId="urn:microsoft.com/office/officeart/2005/8/layout/vList2"/>
    <dgm:cxn modelId="{DA9AA443-5ADC-47A9-933E-9A13746CD7E4}" type="presParOf" srcId="{AD0F6F49-DD3F-4E54-BD4E-A89CA0BB77D2}" destId="{B2EBE422-AF89-4ED4-976E-EFABC33EA380}" srcOrd="4" destOrd="0" presId="urn:microsoft.com/office/officeart/2005/8/layout/vList2"/>
    <dgm:cxn modelId="{EC24391D-D3E4-4F14-A5E5-B7506448A64C}" type="presParOf" srcId="{AD0F6F49-DD3F-4E54-BD4E-A89CA0BB77D2}" destId="{BE717F3B-3C49-4CAE-888D-E8D6730DBCAE}" srcOrd="5" destOrd="0" presId="urn:microsoft.com/office/officeart/2005/8/layout/vList2"/>
    <dgm:cxn modelId="{521CC309-FEF9-4D62-9497-8914F9BD465D}" type="presParOf" srcId="{AD0F6F49-DD3F-4E54-BD4E-A89CA0BB77D2}" destId="{5275B937-F964-4625-92BE-F83F9F1864D8}" srcOrd="6" destOrd="0" presId="urn:microsoft.com/office/officeart/2005/8/layout/vList2"/>
    <dgm:cxn modelId="{8972FE77-89EA-4E97-85B8-60CD78094D8C}" type="presParOf" srcId="{AD0F6F49-DD3F-4E54-BD4E-A89CA0BB77D2}" destId="{08747E87-F109-41BB-9B16-ACE075D145B3}" srcOrd="7" destOrd="0" presId="urn:microsoft.com/office/officeart/2005/8/layout/vList2"/>
    <dgm:cxn modelId="{9419E31B-B84C-41C7-8122-846B2B43EF67}" type="presParOf" srcId="{AD0F6F49-DD3F-4E54-BD4E-A89CA0BB77D2}" destId="{CCD9E1C7-DDEC-4DDE-BFAC-E22C80ABF486}" srcOrd="8" destOrd="0" presId="urn:microsoft.com/office/officeart/2005/8/layout/vList2"/>
    <dgm:cxn modelId="{966D7A12-C98D-4180-B0F6-7B2B83AC1F19}" type="presParOf" srcId="{AD0F6F49-DD3F-4E54-BD4E-A89CA0BB77D2}" destId="{4113F4C5-E043-4491-8B68-5D87A1F96AA1}" srcOrd="9" destOrd="0" presId="urn:microsoft.com/office/officeart/2005/8/layout/vList2"/>
    <dgm:cxn modelId="{F9082E8B-7C8E-4582-B0E6-B1B2F763EC2F}" type="presParOf" srcId="{AD0F6F49-DD3F-4E54-BD4E-A89CA0BB77D2}" destId="{56849978-BA99-49EF-99C8-4BE4AF769CA9}" srcOrd="10" destOrd="0" presId="urn:microsoft.com/office/officeart/2005/8/layout/vList2"/>
    <dgm:cxn modelId="{7FD5A918-8E57-4EFD-AD55-4E9A46FC7B3D}" type="presParOf" srcId="{AD0F6F49-DD3F-4E54-BD4E-A89CA0BB77D2}" destId="{3921F4A9-BAA8-4904-B6C1-25B967B53ED8}" srcOrd="11" destOrd="0" presId="urn:microsoft.com/office/officeart/2005/8/layout/vList2"/>
    <dgm:cxn modelId="{1BB0092A-8222-4368-8D32-22E1B2A19420}" type="presParOf" srcId="{AD0F6F49-DD3F-4E54-BD4E-A89CA0BB77D2}" destId="{4C7CAAFE-B811-4F44-965A-586D09650188}" srcOrd="12" destOrd="0" presId="urn:microsoft.com/office/officeart/2005/8/layout/vList2"/>
    <dgm:cxn modelId="{70FCCD5A-F64A-4477-B6A8-00B54374A024}" type="presParOf" srcId="{AD0F6F49-DD3F-4E54-BD4E-A89CA0BB77D2}" destId="{C6AE08E0-9B29-443C-BE21-C606CAB4812F}" srcOrd="13" destOrd="0" presId="urn:microsoft.com/office/officeart/2005/8/layout/vList2"/>
    <dgm:cxn modelId="{11BC9DFB-1C76-45B3-9815-4F655655CAB7}" type="presParOf" srcId="{AD0F6F49-DD3F-4E54-BD4E-A89CA0BB77D2}" destId="{1091147D-05C1-4080-AC47-6FAE26AB1ADC}" srcOrd="14" destOrd="0" presId="urn:microsoft.com/office/officeart/2005/8/layout/vList2"/>
    <dgm:cxn modelId="{499DB903-D486-4654-9A38-DC2C1288022B}" type="presParOf" srcId="{AD0F6F49-DD3F-4E54-BD4E-A89CA0BB77D2}" destId="{2BB8790B-8C63-4BF7-9647-675B43D14B6D}" srcOrd="15" destOrd="0" presId="urn:microsoft.com/office/officeart/2005/8/layout/vList2"/>
    <dgm:cxn modelId="{9504644E-6603-4094-B3D2-579878DD3D20}" type="presParOf" srcId="{AD0F6F49-DD3F-4E54-BD4E-A89CA0BB77D2}" destId="{A53FD525-20B5-4BB1-9D30-513951FADC45}" srcOrd="16" destOrd="0" presId="urn:microsoft.com/office/officeart/2005/8/layout/vList2"/>
    <dgm:cxn modelId="{FFC029D7-CB1C-40FE-87D4-8442C894412C}" type="presParOf" srcId="{AD0F6F49-DD3F-4E54-BD4E-A89CA0BB77D2}" destId="{E525F4E0-094C-4740-9C09-2920F30D66C3}" srcOrd="17" destOrd="0" presId="urn:microsoft.com/office/officeart/2005/8/layout/vList2"/>
    <dgm:cxn modelId="{70E4182B-B08C-489B-B6AE-A59B244F5C75}" type="presParOf" srcId="{AD0F6F49-DD3F-4E54-BD4E-A89CA0BB77D2}" destId="{CBEE6B41-5DF2-453C-85EE-D04A0A63D66D}" srcOrd="18" destOrd="0" presId="urn:microsoft.com/office/officeart/2005/8/layout/vList2"/>
    <dgm:cxn modelId="{923A0E45-A71E-48B7-B252-87069863BF1F}" type="presParOf" srcId="{AD0F6F49-DD3F-4E54-BD4E-A89CA0BB77D2}" destId="{B80C6F43-1B49-4207-9A02-76EA9DC81AAF}" srcOrd="19" destOrd="0" presId="urn:microsoft.com/office/officeart/2005/8/layout/vList2"/>
    <dgm:cxn modelId="{C88F9034-11F1-44D6-AC8B-89875075C2FD}" type="presParOf" srcId="{AD0F6F49-DD3F-4E54-BD4E-A89CA0BB77D2}" destId="{DE3E1076-8F2D-4965-8116-4FACC21DAB08}" srcOrd="20" destOrd="0" presId="urn:microsoft.com/office/officeart/2005/8/layout/vList2"/>
    <dgm:cxn modelId="{7655B078-82DF-4142-A6A0-502BABAE6D3C}" type="presParOf" srcId="{AD0F6F49-DD3F-4E54-BD4E-A89CA0BB77D2}" destId="{E1E60670-F2F7-4FBC-BA5D-62C54ED50BC0}" srcOrd="21" destOrd="0" presId="urn:microsoft.com/office/officeart/2005/8/layout/vList2"/>
    <dgm:cxn modelId="{B9BC9D54-8B7A-467E-B904-F5E30B13EB48}" type="presParOf" srcId="{AD0F6F49-DD3F-4E54-BD4E-A89CA0BB77D2}" destId="{8B0D7616-E917-47E0-AFEB-0E3F28AE59D9}" srcOrd="22" destOrd="0" presId="urn:microsoft.com/office/officeart/2005/8/layout/vList2"/>
    <dgm:cxn modelId="{E1892BDD-9A4B-4228-A7B1-FA09E9D1B221}" type="presParOf" srcId="{AD0F6F49-DD3F-4E54-BD4E-A89CA0BB77D2}" destId="{8CEE2D40-FF14-4B3E-BF42-9C8712B76A4D}" srcOrd="23" destOrd="0" presId="urn:microsoft.com/office/officeart/2005/8/layout/vList2"/>
    <dgm:cxn modelId="{185E7E76-244A-42CD-8634-0CDB04D80F5D}" type="presParOf" srcId="{AD0F6F49-DD3F-4E54-BD4E-A89CA0BB77D2}" destId="{5579D0C7-8184-4249-AF16-25DC59F49B68}" srcOrd="24" destOrd="0" presId="urn:microsoft.com/office/officeart/2005/8/layout/vList2"/>
    <dgm:cxn modelId="{B1818A9D-D750-40E3-BA91-6416804D8759}" type="presParOf" srcId="{AD0F6F49-DD3F-4E54-BD4E-A89CA0BB77D2}" destId="{37C43BF0-6FA6-4F47-BF05-69F6DB501909}" srcOrd="25" destOrd="0" presId="urn:microsoft.com/office/officeart/2005/8/layout/vList2"/>
    <dgm:cxn modelId="{83CF6A64-4376-48F9-A346-E773D022F5C1}" type="presParOf" srcId="{AD0F6F49-DD3F-4E54-BD4E-A89CA0BB77D2}" destId="{74351E6D-023C-45FF-AE07-5FE7769DAA39}" srcOrd="26" destOrd="0" presId="urn:microsoft.com/office/officeart/2005/8/layout/vList2"/>
    <dgm:cxn modelId="{56616D4A-8247-4640-85FA-7460DA3B7146}" type="presParOf" srcId="{AD0F6F49-DD3F-4E54-BD4E-A89CA0BB77D2}" destId="{FA74D240-5AE7-49CF-820A-F9ABB36D2752}" srcOrd="27" destOrd="0" presId="urn:microsoft.com/office/officeart/2005/8/layout/vList2"/>
    <dgm:cxn modelId="{F1ACED17-7FF5-487E-BBA7-44F0BD5EF991}" type="presParOf" srcId="{AD0F6F49-DD3F-4E54-BD4E-A89CA0BB77D2}" destId="{C2BCA0AA-CF63-42F6-9AB1-EB54285FFBBD}" srcOrd="28" destOrd="0" presId="urn:microsoft.com/office/officeart/2005/8/layout/vList2"/>
    <dgm:cxn modelId="{C47BBE2C-BB8C-4366-81CB-7F028A3DEE3A}" type="presParOf" srcId="{AD0F6F49-DD3F-4E54-BD4E-A89CA0BB77D2}" destId="{AD20FAD8-DB73-45F7-A22C-808156493C55}" srcOrd="29" destOrd="0" presId="urn:microsoft.com/office/officeart/2005/8/layout/vList2"/>
    <dgm:cxn modelId="{BA47CDD8-650F-4F37-9037-449465752570}" type="presParOf" srcId="{AD0F6F49-DD3F-4E54-BD4E-A89CA0BB77D2}" destId="{C9BD223A-95CC-48D1-9E03-C0845243DD72}" srcOrd="3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9D43F-F8FC-46A9-8E55-B02DDB4847C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76841FE-0A50-4ED6-98C6-21D06F3F3F2E}">
      <dgm:prSet/>
      <dgm:spPr/>
      <dgm:t>
        <a:bodyPr/>
        <a:lstStyle/>
        <a:p>
          <a:r>
            <a:rPr lang="en-US" b="1"/>
            <a:t>1</a:t>
          </a:r>
          <a:r>
            <a:rPr lang="en-US" b="1" baseline="30000"/>
            <a:t>st</a:t>
          </a:r>
          <a:r>
            <a:rPr lang="en-US" b="1"/>
            <a:t> Violation – Detention  </a:t>
          </a:r>
          <a:endParaRPr lang="en-US"/>
        </a:p>
      </dgm:t>
    </dgm:pt>
    <dgm:pt modelId="{48789770-02A8-4A0B-BE29-20C509DD0BE0}" type="parTrans" cxnId="{9EBD2AE1-7603-415D-A938-2D6AE0977109}">
      <dgm:prSet/>
      <dgm:spPr/>
      <dgm:t>
        <a:bodyPr/>
        <a:lstStyle/>
        <a:p>
          <a:endParaRPr lang="en-US"/>
        </a:p>
      </dgm:t>
    </dgm:pt>
    <dgm:pt modelId="{1E8B355D-F273-4DDC-BC4D-0ED2D3E4CA98}" type="sibTrans" cxnId="{9EBD2AE1-7603-415D-A938-2D6AE0977109}">
      <dgm:prSet/>
      <dgm:spPr/>
      <dgm:t>
        <a:bodyPr/>
        <a:lstStyle/>
        <a:p>
          <a:endParaRPr lang="en-US"/>
        </a:p>
      </dgm:t>
    </dgm:pt>
    <dgm:pt modelId="{DCFE9E36-D0DB-4682-84B9-A49482221EBE}">
      <dgm:prSet/>
      <dgm:spPr/>
      <dgm:t>
        <a:bodyPr/>
        <a:lstStyle/>
        <a:p>
          <a:r>
            <a:rPr lang="en-US"/>
            <a:t>Parent notification submit phone to main office</a:t>
          </a:r>
        </a:p>
      </dgm:t>
    </dgm:pt>
    <dgm:pt modelId="{E1285A03-CE12-4011-91C0-A3C04B348568}" type="parTrans" cxnId="{58E22EA5-FF5A-42BF-8651-F676CBE4563D}">
      <dgm:prSet/>
      <dgm:spPr/>
      <dgm:t>
        <a:bodyPr/>
        <a:lstStyle/>
        <a:p>
          <a:endParaRPr lang="en-US"/>
        </a:p>
      </dgm:t>
    </dgm:pt>
    <dgm:pt modelId="{DA7BC028-DAA4-4F76-8353-46EF8E7D47DF}" type="sibTrans" cxnId="{58E22EA5-FF5A-42BF-8651-F676CBE4563D}">
      <dgm:prSet/>
      <dgm:spPr/>
      <dgm:t>
        <a:bodyPr/>
        <a:lstStyle/>
        <a:p>
          <a:endParaRPr lang="en-US"/>
        </a:p>
      </dgm:t>
    </dgm:pt>
    <dgm:pt modelId="{F50F2DCC-A102-4E00-97C3-6D6A0BC0D9E9}">
      <dgm:prSet/>
      <dgm:spPr/>
      <dgm:t>
        <a:bodyPr/>
        <a:lstStyle/>
        <a:p>
          <a:r>
            <a:rPr lang="en-US" b="1"/>
            <a:t>2nd Violation – Saturday Detention</a:t>
          </a:r>
          <a:endParaRPr lang="en-US"/>
        </a:p>
      </dgm:t>
    </dgm:pt>
    <dgm:pt modelId="{E1A72B24-5DBF-43BF-8D12-51BA746FF451}" type="parTrans" cxnId="{8B88193C-4F25-448F-9213-0733413EF97C}">
      <dgm:prSet/>
      <dgm:spPr/>
      <dgm:t>
        <a:bodyPr/>
        <a:lstStyle/>
        <a:p>
          <a:endParaRPr lang="en-US"/>
        </a:p>
      </dgm:t>
    </dgm:pt>
    <dgm:pt modelId="{03BB3A2D-BED2-4306-B971-CFF191D643F5}" type="sibTrans" cxnId="{8B88193C-4F25-448F-9213-0733413EF97C}">
      <dgm:prSet/>
      <dgm:spPr/>
      <dgm:t>
        <a:bodyPr/>
        <a:lstStyle/>
        <a:p>
          <a:endParaRPr lang="en-US"/>
        </a:p>
      </dgm:t>
    </dgm:pt>
    <dgm:pt modelId="{4A366A8B-291A-4EFF-8A97-3AA9667AEDDA}">
      <dgm:prSet/>
      <dgm:spPr/>
      <dgm:t>
        <a:bodyPr/>
        <a:lstStyle/>
        <a:p>
          <a:r>
            <a:rPr lang="en-US"/>
            <a:t>Parent notification submit phone to administration</a:t>
          </a:r>
        </a:p>
      </dgm:t>
    </dgm:pt>
    <dgm:pt modelId="{5A73F6FB-6D75-4042-9D6C-6ED86B0115F7}" type="parTrans" cxnId="{E0A3963F-4C3A-4943-B501-F0069E139C6B}">
      <dgm:prSet/>
      <dgm:spPr/>
      <dgm:t>
        <a:bodyPr/>
        <a:lstStyle/>
        <a:p>
          <a:endParaRPr lang="en-US"/>
        </a:p>
      </dgm:t>
    </dgm:pt>
    <dgm:pt modelId="{2798DA62-E33B-4198-9C5C-262DD7A6A6C7}" type="sibTrans" cxnId="{E0A3963F-4C3A-4943-B501-F0069E139C6B}">
      <dgm:prSet/>
      <dgm:spPr/>
      <dgm:t>
        <a:bodyPr/>
        <a:lstStyle/>
        <a:p>
          <a:endParaRPr lang="en-US"/>
        </a:p>
      </dgm:t>
    </dgm:pt>
    <dgm:pt modelId="{444ECBD6-0835-4C78-9C05-13FB973B1E07}">
      <dgm:prSet/>
      <dgm:spPr/>
      <dgm:t>
        <a:bodyPr/>
        <a:lstStyle/>
        <a:p>
          <a:r>
            <a:rPr lang="en-US" b="1" dirty="0"/>
            <a:t>3</a:t>
          </a:r>
          <a:r>
            <a:rPr lang="en-US" b="1" baseline="30000" dirty="0"/>
            <a:t>rd</a:t>
          </a:r>
          <a:r>
            <a:rPr lang="en-US" b="1" dirty="0"/>
            <a:t> Violation – Referral Suspension &amp; Behavior Probation</a:t>
          </a:r>
          <a:endParaRPr lang="en-US" dirty="0"/>
        </a:p>
      </dgm:t>
    </dgm:pt>
    <dgm:pt modelId="{81AB6467-0EA3-4112-86C4-F71339867E05}" type="parTrans" cxnId="{CCAAE1BF-688E-475A-BE69-522D06323732}">
      <dgm:prSet/>
      <dgm:spPr/>
      <dgm:t>
        <a:bodyPr/>
        <a:lstStyle/>
        <a:p>
          <a:endParaRPr lang="en-US"/>
        </a:p>
      </dgm:t>
    </dgm:pt>
    <dgm:pt modelId="{81E9339D-4DB2-4BA0-B493-11858B0A7BE6}" type="sibTrans" cxnId="{CCAAE1BF-688E-475A-BE69-522D06323732}">
      <dgm:prSet/>
      <dgm:spPr/>
      <dgm:t>
        <a:bodyPr/>
        <a:lstStyle/>
        <a:p>
          <a:endParaRPr lang="en-US"/>
        </a:p>
      </dgm:t>
    </dgm:pt>
    <dgm:pt modelId="{F7C262F5-9625-4627-8A3E-F17EEE62F671}">
      <dgm:prSet/>
      <dgm:spPr/>
      <dgm:t>
        <a:bodyPr/>
        <a:lstStyle/>
        <a:p>
          <a:r>
            <a:rPr lang="en-US"/>
            <a:t>Device must be picked up by a legal guardian</a:t>
          </a:r>
        </a:p>
      </dgm:t>
    </dgm:pt>
    <dgm:pt modelId="{9A3ED8ED-A599-4D79-A72A-4D244D4C460C}" type="parTrans" cxnId="{C3775C84-69C9-4014-B1AA-C0E68C8954E2}">
      <dgm:prSet/>
      <dgm:spPr/>
      <dgm:t>
        <a:bodyPr/>
        <a:lstStyle/>
        <a:p>
          <a:endParaRPr lang="en-US"/>
        </a:p>
      </dgm:t>
    </dgm:pt>
    <dgm:pt modelId="{05723D0F-9843-4673-A871-FDBCCFEB564B}" type="sibTrans" cxnId="{C3775C84-69C9-4014-B1AA-C0E68C8954E2}">
      <dgm:prSet/>
      <dgm:spPr/>
      <dgm:t>
        <a:bodyPr/>
        <a:lstStyle/>
        <a:p>
          <a:endParaRPr lang="en-US"/>
        </a:p>
      </dgm:t>
    </dgm:pt>
    <dgm:pt modelId="{B11352AC-6D0E-4287-B678-D52A5EB10FEC}" type="pres">
      <dgm:prSet presAssocID="{C1C9D43F-F8FC-46A9-8E55-B02DDB4847CB}" presName="vert0" presStyleCnt="0">
        <dgm:presLayoutVars>
          <dgm:dir/>
          <dgm:animOne val="branch"/>
          <dgm:animLvl val="lvl"/>
        </dgm:presLayoutVars>
      </dgm:prSet>
      <dgm:spPr/>
    </dgm:pt>
    <dgm:pt modelId="{27DD956D-F397-4C9F-AF77-DCF4F8F9AE48}" type="pres">
      <dgm:prSet presAssocID="{C76841FE-0A50-4ED6-98C6-21D06F3F3F2E}" presName="thickLine" presStyleLbl="alignNode1" presStyleIdx="0" presStyleCnt="6"/>
      <dgm:spPr/>
    </dgm:pt>
    <dgm:pt modelId="{42F89EFF-3BDF-49AA-9F5A-BF2E3B26C29B}" type="pres">
      <dgm:prSet presAssocID="{C76841FE-0A50-4ED6-98C6-21D06F3F3F2E}" presName="horz1" presStyleCnt="0"/>
      <dgm:spPr/>
    </dgm:pt>
    <dgm:pt modelId="{F8E53C45-FF6D-4F4F-B76A-1EDDE930FF47}" type="pres">
      <dgm:prSet presAssocID="{C76841FE-0A50-4ED6-98C6-21D06F3F3F2E}" presName="tx1" presStyleLbl="revTx" presStyleIdx="0" presStyleCnt="6"/>
      <dgm:spPr/>
    </dgm:pt>
    <dgm:pt modelId="{40D94BE7-F544-4B3F-A2EE-72A7FF08478B}" type="pres">
      <dgm:prSet presAssocID="{C76841FE-0A50-4ED6-98C6-21D06F3F3F2E}" presName="vert1" presStyleCnt="0"/>
      <dgm:spPr/>
    </dgm:pt>
    <dgm:pt modelId="{5EC9F8E5-F458-4A73-8F1C-72F014845B3F}" type="pres">
      <dgm:prSet presAssocID="{DCFE9E36-D0DB-4682-84B9-A49482221EBE}" presName="thickLine" presStyleLbl="alignNode1" presStyleIdx="1" presStyleCnt="6"/>
      <dgm:spPr/>
    </dgm:pt>
    <dgm:pt modelId="{41C7B287-B028-4E77-B347-12C851DD0E40}" type="pres">
      <dgm:prSet presAssocID="{DCFE9E36-D0DB-4682-84B9-A49482221EBE}" presName="horz1" presStyleCnt="0"/>
      <dgm:spPr/>
    </dgm:pt>
    <dgm:pt modelId="{18C7416A-0911-4FDD-AB02-5D4AE737C633}" type="pres">
      <dgm:prSet presAssocID="{DCFE9E36-D0DB-4682-84B9-A49482221EBE}" presName="tx1" presStyleLbl="revTx" presStyleIdx="1" presStyleCnt="6"/>
      <dgm:spPr/>
    </dgm:pt>
    <dgm:pt modelId="{3A4B1000-96F8-4BC6-930D-E9C3FADE3CA9}" type="pres">
      <dgm:prSet presAssocID="{DCFE9E36-D0DB-4682-84B9-A49482221EBE}" presName="vert1" presStyleCnt="0"/>
      <dgm:spPr/>
    </dgm:pt>
    <dgm:pt modelId="{8AFFDF53-5784-43E5-8AFC-B90D2D618036}" type="pres">
      <dgm:prSet presAssocID="{F50F2DCC-A102-4E00-97C3-6D6A0BC0D9E9}" presName="thickLine" presStyleLbl="alignNode1" presStyleIdx="2" presStyleCnt="6"/>
      <dgm:spPr/>
    </dgm:pt>
    <dgm:pt modelId="{C9B45FBA-A7D6-4DBF-826E-FA8FF70CD8A5}" type="pres">
      <dgm:prSet presAssocID="{F50F2DCC-A102-4E00-97C3-6D6A0BC0D9E9}" presName="horz1" presStyleCnt="0"/>
      <dgm:spPr/>
    </dgm:pt>
    <dgm:pt modelId="{A63526FF-76F2-4237-89E1-3D9A21E154D7}" type="pres">
      <dgm:prSet presAssocID="{F50F2DCC-A102-4E00-97C3-6D6A0BC0D9E9}" presName="tx1" presStyleLbl="revTx" presStyleIdx="2" presStyleCnt="6"/>
      <dgm:spPr/>
    </dgm:pt>
    <dgm:pt modelId="{5243B988-163F-46E1-8B67-506513B8BB85}" type="pres">
      <dgm:prSet presAssocID="{F50F2DCC-A102-4E00-97C3-6D6A0BC0D9E9}" presName="vert1" presStyleCnt="0"/>
      <dgm:spPr/>
    </dgm:pt>
    <dgm:pt modelId="{255B8CBE-D6F0-4B55-8E01-760CAF3469ED}" type="pres">
      <dgm:prSet presAssocID="{4A366A8B-291A-4EFF-8A97-3AA9667AEDDA}" presName="thickLine" presStyleLbl="alignNode1" presStyleIdx="3" presStyleCnt="6"/>
      <dgm:spPr/>
    </dgm:pt>
    <dgm:pt modelId="{F4AED5C4-208D-4331-92F7-6FF61F59738F}" type="pres">
      <dgm:prSet presAssocID="{4A366A8B-291A-4EFF-8A97-3AA9667AEDDA}" presName="horz1" presStyleCnt="0"/>
      <dgm:spPr/>
    </dgm:pt>
    <dgm:pt modelId="{0C72DFD7-E85B-4FB8-965F-440A1EE1118F}" type="pres">
      <dgm:prSet presAssocID="{4A366A8B-291A-4EFF-8A97-3AA9667AEDDA}" presName="tx1" presStyleLbl="revTx" presStyleIdx="3" presStyleCnt="6"/>
      <dgm:spPr/>
    </dgm:pt>
    <dgm:pt modelId="{B236A70C-AF14-4559-9E26-2110993CBC6C}" type="pres">
      <dgm:prSet presAssocID="{4A366A8B-291A-4EFF-8A97-3AA9667AEDDA}" presName="vert1" presStyleCnt="0"/>
      <dgm:spPr/>
    </dgm:pt>
    <dgm:pt modelId="{5D3888AC-5759-45EB-A598-7BD7D78F5F5F}" type="pres">
      <dgm:prSet presAssocID="{444ECBD6-0835-4C78-9C05-13FB973B1E07}" presName="thickLine" presStyleLbl="alignNode1" presStyleIdx="4" presStyleCnt="6"/>
      <dgm:spPr/>
    </dgm:pt>
    <dgm:pt modelId="{02C0F4AB-33C3-4CD1-B3D6-84115EA1CCE6}" type="pres">
      <dgm:prSet presAssocID="{444ECBD6-0835-4C78-9C05-13FB973B1E07}" presName="horz1" presStyleCnt="0"/>
      <dgm:spPr/>
    </dgm:pt>
    <dgm:pt modelId="{BB582330-79C1-40A6-BD6A-549CFA6A8B17}" type="pres">
      <dgm:prSet presAssocID="{444ECBD6-0835-4C78-9C05-13FB973B1E07}" presName="tx1" presStyleLbl="revTx" presStyleIdx="4" presStyleCnt="6"/>
      <dgm:spPr/>
    </dgm:pt>
    <dgm:pt modelId="{6C20DB11-9584-46E4-9B0B-56B6FBB5292B}" type="pres">
      <dgm:prSet presAssocID="{444ECBD6-0835-4C78-9C05-13FB973B1E07}" presName="vert1" presStyleCnt="0"/>
      <dgm:spPr/>
    </dgm:pt>
    <dgm:pt modelId="{3A2465D4-683C-4339-B786-A14EE0D4FB35}" type="pres">
      <dgm:prSet presAssocID="{F7C262F5-9625-4627-8A3E-F17EEE62F671}" presName="thickLine" presStyleLbl="alignNode1" presStyleIdx="5" presStyleCnt="6"/>
      <dgm:spPr/>
    </dgm:pt>
    <dgm:pt modelId="{A8171D32-88A6-4115-A154-B12463485512}" type="pres">
      <dgm:prSet presAssocID="{F7C262F5-9625-4627-8A3E-F17EEE62F671}" presName="horz1" presStyleCnt="0"/>
      <dgm:spPr/>
    </dgm:pt>
    <dgm:pt modelId="{91EE23E4-EA46-44AC-A2D1-12851A896D1E}" type="pres">
      <dgm:prSet presAssocID="{F7C262F5-9625-4627-8A3E-F17EEE62F671}" presName="tx1" presStyleLbl="revTx" presStyleIdx="5" presStyleCnt="6"/>
      <dgm:spPr/>
    </dgm:pt>
    <dgm:pt modelId="{D3C99DD8-190A-4594-A3B9-64F29E79C086}" type="pres">
      <dgm:prSet presAssocID="{F7C262F5-9625-4627-8A3E-F17EEE62F671}" presName="vert1" presStyleCnt="0"/>
      <dgm:spPr/>
    </dgm:pt>
  </dgm:ptLst>
  <dgm:cxnLst>
    <dgm:cxn modelId="{A2333E0A-E689-4A1E-B137-2E72D522DE28}" type="presOf" srcId="{444ECBD6-0835-4C78-9C05-13FB973B1E07}" destId="{BB582330-79C1-40A6-BD6A-549CFA6A8B17}" srcOrd="0" destOrd="0" presId="urn:microsoft.com/office/officeart/2008/layout/LinedList"/>
    <dgm:cxn modelId="{8B88193C-4F25-448F-9213-0733413EF97C}" srcId="{C1C9D43F-F8FC-46A9-8E55-B02DDB4847CB}" destId="{F50F2DCC-A102-4E00-97C3-6D6A0BC0D9E9}" srcOrd="2" destOrd="0" parTransId="{E1A72B24-5DBF-43BF-8D12-51BA746FF451}" sibTransId="{03BB3A2D-BED2-4306-B971-CFF191D643F5}"/>
    <dgm:cxn modelId="{E0A3963F-4C3A-4943-B501-F0069E139C6B}" srcId="{C1C9D43F-F8FC-46A9-8E55-B02DDB4847CB}" destId="{4A366A8B-291A-4EFF-8A97-3AA9667AEDDA}" srcOrd="3" destOrd="0" parTransId="{5A73F6FB-6D75-4042-9D6C-6ED86B0115F7}" sibTransId="{2798DA62-E33B-4198-9C5C-262DD7A6A6C7}"/>
    <dgm:cxn modelId="{97E6DD57-B258-415A-863C-2F27C1421376}" type="presOf" srcId="{F50F2DCC-A102-4E00-97C3-6D6A0BC0D9E9}" destId="{A63526FF-76F2-4237-89E1-3D9A21E154D7}" srcOrd="0" destOrd="0" presId="urn:microsoft.com/office/officeart/2008/layout/LinedList"/>
    <dgm:cxn modelId="{3F821478-F423-49C2-9D69-B782B718A96A}" type="presOf" srcId="{4A366A8B-291A-4EFF-8A97-3AA9667AEDDA}" destId="{0C72DFD7-E85B-4FB8-965F-440A1EE1118F}" srcOrd="0" destOrd="0" presId="urn:microsoft.com/office/officeart/2008/layout/LinedList"/>
    <dgm:cxn modelId="{C3775C84-69C9-4014-B1AA-C0E68C8954E2}" srcId="{C1C9D43F-F8FC-46A9-8E55-B02DDB4847CB}" destId="{F7C262F5-9625-4627-8A3E-F17EEE62F671}" srcOrd="5" destOrd="0" parTransId="{9A3ED8ED-A599-4D79-A72A-4D244D4C460C}" sibTransId="{05723D0F-9843-4673-A871-FDBCCFEB564B}"/>
    <dgm:cxn modelId="{331E0290-B745-4F25-9369-C435564A963D}" type="presOf" srcId="{C76841FE-0A50-4ED6-98C6-21D06F3F3F2E}" destId="{F8E53C45-FF6D-4F4F-B76A-1EDDE930FF47}" srcOrd="0" destOrd="0" presId="urn:microsoft.com/office/officeart/2008/layout/LinedList"/>
    <dgm:cxn modelId="{58E22EA5-FF5A-42BF-8651-F676CBE4563D}" srcId="{C1C9D43F-F8FC-46A9-8E55-B02DDB4847CB}" destId="{DCFE9E36-D0DB-4682-84B9-A49482221EBE}" srcOrd="1" destOrd="0" parTransId="{E1285A03-CE12-4011-91C0-A3C04B348568}" sibTransId="{DA7BC028-DAA4-4F76-8353-46EF8E7D47DF}"/>
    <dgm:cxn modelId="{CCAAE1BF-688E-475A-BE69-522D06323732}" srcId="{C1C9D43F-F8FC-46A9-8E55-B02DDB4847CB}" destId="{444ECBD6-0835-4C78-9C05-13FB973B1E07}" srcOrd="4" destOrd="0" parTransId="{81AB6467-0EA3-4112-86C4-F71339867E05}" sibTransId="{81E9339D-4DB2-4BA0-B493-11858B0A7BE6}"/>
    <dgm:cxn modelId="{63FBA3DC-0C5E-472F-B5FF-07B5799787E4}" type="presOf" srcId="{C1C9D43F-F8FC-46A9-8E55-B02DDB4847CB}" destId="{B11352AC-6D0E-4287-B678-D52A5EB10FEC}" srcOrd="0" destOrd="0" presId="urn:microsoft.com/office/officeart/2008/layout/LinedList"/>
    <dgm:cxn modelId="{9EBD2AE1-7603-415D-A938-2D6AE0977109}" srcId="{C1C9D43F-F8FC-46A9-8E55-B02DDB4847CB}" destId="{C76841FE-0A50-4ED6-98C6-21D06F3F3F2E}" srcOrd="0" destOrd="0" parTransId="{48789770-02A8-4A0B-BE29-20C509DD0BE0}" sibTransId="{1E8B355D-F273-4DDC-BC4D-0ED2D3E4CA98}"/>
    <dgm:cxn modelId="{4B3DB3F5-F6CB-4A91-AFCE-B04A78E09A27}" type="presOf" srcId="{F7C262F5-9625-4627-8A3E-F17EEE62F671}" destId="{91EE23E4-EA46-44AC-A2D1-12851A896D1E}" srcOrd="0" destOrd="0" presId="urn:microsoft.com/office/officeart/2008/layout/LinedList"/>
    <dgm:cxn modelId="{025862F6-3A6E-4E37-8568-054308522C10}" type="presOf" srcId="{DCFE9E36-D0DB-4682-84B9-A49482221EBE}" destId="{18C7416A-0911-4FDD-AB02-5D4AE737C633}" srcOrd="0" destOrd="0" presId="urn:microsoft.com/office/officeart/2008/layout/LinedList"/>
    <dgm:cxn modelId="{25723EC4-E047-4F7E-A67B-A92CB078179C}" type="presParOf" srcId="{B11352AC-6D0E-4287-B678-D52A5EB10FEC}" destId="{27DD956D-F397-4C9F-AF77-DCF4F8F9AE48}" srcOrd="0" destOrd="0" presId="urn:microsoft.com/office/officeart/2008/layout/LinedList"/>
    <dgm:cxn modelId="{82CEB7CF-6487-4DDE-BE83-275012ABD9C3}" type="presParOf" srcId="{B11352AC-6D0E-4287-B678-D52A5EB10FEC}" destId="{42F89EFF-3BDF-49AA-9F5A-BF2E3B26C29B}" srcOrd="1" destOrd="0" presId="urn:microsoft.com/office/officeart/2008/layout/LinedList"/>
    <dgm:cxn modelId="{D4B45551-150F-49FB-BF77-5256251F5122}" type="presParOf" srcId="{42F89EFF-3BDF-49AA-9F5A-BF2E3B26C29B}" destId="{F8E53C45-FF6D-4F4F-B76A-1EDDE930FF47}" srcOrd="0" destOrd="0" presId="urn:microsoft.com/office/officeart/2008/layout/LinedList"/>
    <dgm:cxn modelId="{B498A0A6-D497-48D3-9125-FEBB1C81F2D7}" type="presParOf" srcId="{42F89EFF-3BDF-49AA-9F5A-BF2E3B26C29B}" destId="{40D94BE7-F544-4B3F-A2EE-72A7FF08478B}" srcOrd="1" destOrd="0" presId="urn:microsoft.com/office/officeart/2008/layout/LinedList"/>
    <dgm:cxn modelId="{89C7D570-EFC9-48D8-85E6-B177890F014E}" type="presParOf" srcId="{B11352AC-6D0E-4287-B678-D52A5EB10FEC}" destId="{5EC9F8E5-F458-4A73-8F1C-72F014845B3F}" srcOrd="2" destOrd="0" presId="urn:microsoft.com/office/officeart/2008/layout/LinedList"/>
    <dgm:cxn modelId="{9506E1BF-1448-498B-93F8-0AD339C48C52}" type="presParOf" srcId="{B11352AC-6D0E-4287-B678-D52A5EB10FEC}" destId="{41C7B287-B028-4E77-B347-12C851DD0E40}" srcOrd="3" destOrd="0" presId="urn:microsoft.com/office/officeart/2008/layout/LinedList"/>
    <dgm:cxn modelId="{4DFCD470-8F41-4216-8680-090A69A01467}" type="presParOf" srcId="{41C7B287-B028-4E77-B347-12C851DD0E40}" destId="{18C7416A-0911-4FDD-AB02-5D4AE737C633}" srcOrd="0" destOrd="0" presId="urn:microsoft.com/office/officeart/2008/layout/LinedList"/>
    <dgm:cxn modelId="{69F71614-A813-40FF-9259-AB4D8AED0EBF}" type="presParOf" srcId="{41C7B287-B028-4E77-B347-12C851DD0E40}" destId="{3A4B1000-96F8-4BC6-930D-E9C3FADE3CA9}" srcOrd="1" destOrd="0" presId="urn:microsoft.com/office/officeart/2008/layout/LinedList"/>
    <dgm:cxn modelId="{038DFE90-01E8-46B6-AA80-C2CED03AD779}" type="presParOf" srcId="{B11352AC-6D0E-4287-B678-D52A5EB10FEC}" destId="{8AFFDF53-5784-43E5-8AFC-B90D2D618036}" srcOrd="4" destOrd="0" presId="urn:microsoft.com/office/officeart/2008/layout/LinedList"/>
    <dgm:cxn modelId="{8AC36A6C-25C8-4D55-AE5B-5E92FA42FEF6}" type="presParOf" srcId="{B11352AC-6D0E-4287-B678-D52A5EB10FEC}" destId="{C9B45FBA-A7D6-4DBF-826E-FA8FF70CD8A5}" srcOrd="5" destOrd="0" presId="urn:microsoft.com/office/officeart/2008/layout/LinedList"/>
    <dgm:cxn modelId="{F0369DD4-DE81-49FD-9097-2BA29D7B87A1}" type="presParOf" srcId="{C9B45FBA-A7D6-4DBF-826E-FA8FF70CD8A5}" destId="{A63526FF-76F2-4237-89E1-3D9A21E154D7}" srcOrd="0" destOrd="0" presId="urn:microsoft.com/office/officeart/2008/layout/LinedList"/>
    <dgm:cxn modelId="{B3DEA3A5-EA44-4B23-8048-D0B3A5F6245B}" type="presParOf" srcId="{C9B45FBA-A7D6-4DBF-826E-FA8FF70CD8A5}" destId="{5243B988-163F-46E1-8B67-506513B8BB85}" srcOrd="1" destOrd="0" presId="urn:microsoft.com/office/officeart/2008/layout/LinedList"/>
    <dgm:cxn modelId="{89F52274-9743-4C03-9751-3123BC4B5995}" type="presParOf" srcId="{B11352AC-6D0E-4287-B678-D52A5EB10FEC}" destId="{255B8CBE-D6F0-4B55-8E01-760CAF3469ED}" srcOrd="6" destOrd="0" presId="urn:microsoft.com/office/officeart/2008/layout/LinedList"/>
    <dgm:cxn modelId="{29EAE504-CD5D-4784-9F1C-595ACE164E73}" type="presParOf" srcId="{B11352AC-6D0E-4287-B678-D52A5EB10FEC}" destId="{F4AED5C4-208D-4331-92F7-6FF61F59738F}" srcOrd="7" destOrd="0" presId="urn:microsoft.com/office/officeart/2008/layout/LinedList"/>
    <dgm:cxn modelId="{5D3646D9-6ECD-4D52-A802-A0B4CFE12027}" type="presParOf" srcId="{F4AED5C4-208D-4331-92F7-6FF61F59738F}" destId="{0C72DFD7-E85B-4FB8-965F-440A1EE1118F}" srcOrd="0" destOrd="0" presId="urn:microsoft.com/office/officeart/2008/layout/LinedList"/>
    <dgm:cxn modelId="{B5C1A32D-46B9-47C8-9BAD-41154A9C1BF4}" type="presParOf" srcId="{F4AED5C4-208D-4331-92F7-6FF61F59738F}" destId="{B236A70C-AF14-4559-9E26-2110993CBC6C}" srcOrd="1" destOrd="0" presId="urn:microsoft.com/office/officeart/2008/layout/LinedList"/>
    <dgm:cxn modelId="{EDCCD82A-AF9F-4114-82D5-C145EA5B5C42}" type="presParOf" srcId="{B11352AC-6D0E-4287-B678-D52A5EB10FEC}" destId="{5D3888AC-5759-45EB-A598-7BD7D78F5F5F}" srcOrd="8" destOrd="0" presId="urn:microsoft.com/office/officeart/2008/layout/LinedList"/>
    <dgm:cxn modelId="{59E78E6F-A92F-4F7F-8710-A6877A400FAE}" type="presParOf" srcId="{B11352AC-6D0E-4287-B678-D52A5EB10FEC}" destId="{02C0F4AB-33C3-4CD1-B3D6-84115EA1CCE6}" srcOrd="9" destOrd="0" presId="urn:microsoft.com/office/officeart/2008/layout/LinedList"/>
    <dgm:cxn modelId="{EABC2892-55BC-4965-A695-14B18EFF0130}" type="presParOf" srcId="{02C0F4AB-33C3-4CD1-B3D6-84115EA1CCE6}" destId="{BB582330-79C1-40A6-BD6A-549CFA6A8B17}" srcOrd="0" destOrd="0" presId="urn:microsoft.com/office/officeart/2008/layout/LinedList"/>
    <dgm:cxn modelId="{988B9324-FF04-4026-A398-BC44FB2AF09D}" type="presParOf" srcId="{02C0F4AB-33C3-4CD1-B3D6-84115EA1CCE6}" destId="{6C20DB11-9584-46E4-9B0B-56B6FBB5292B}" srcOrd="1" destOrd="0" presId="urn:microsoft.com/office/officeart/2008/layout/LinedList"/>
    <dgm:cxn modelId="{78C711CA-9EA6-42AD-971E-AB3C36D51275}" type="presParOf" srcId="{B11352AC-6D0E-4287-B678-D52A5EB10FEC}" destId="{3A2465D4-683C-4339-B786-A14EE0D4FB35}" srcOrd="10" destOrd="0" presId="urn:microsoft.com/office/officeart/2008/layout/LinedList"/>
    <dgm:cxn modelId="{C0C7B4C7-0B04-4B8A-BCDB-60B1BFAFEB91}" type="presParOf" srcId="{B11352AC-6D0E-4287-B678-D52A5EB10FEC}" destId="{A8171D32-88A6-4115-A154-B12463485512}" srcOrd="11" destOrd="0" presId="urn:microsoft.com/office/officeart/2008/layout/LinedList"/>
    <dgm:cxn modelId="{11395356-4D65-490A-A273-979BE564AA86}" type="presParOf" srcId="{A8171D32-88A6-4115-A154-B12463485512}" destId="{91EE23E4-EA46-44AC-A2D1-12851A896D1E}" srcOrd="0" destOrd="0" presId="urn:microsoft.com/office/officeart/2008/layout/LinedList"/>
    <dgm:cxn modelId="{C1350208-B3BA-4623-8B78-FF81C2B8DD4B}" type="presParOf" srcId="{A8171D32-88A6-4115-A154-B12463485512}" destId="{D3C99DD8-190A-4594-A3B9-64F29E79C08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9767B3-EA1E-43DA-A1B9-1392490D1E00}"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BAC42AC-0E4C-4056-A17F-3A5F8AAE6845}">
      <dgm:prSet/>
      <dgm:spPr/>
      <dgm:t>
        <a:bodyPr/>
        <a:lstStyle/>
        <a:p>
          <a:r>
            <a:rPr lang="en-US"/>
            <a:t>1</a:t>
          </a:r>
          <a:r>
            <a:rPr lang="en-US" baseline="30000"/>
            <a:t>st</a:t>
          </a:r>
          <a:r>
            <a:rPr lang="en-US"/>
            <a:t>  Offense		Warning parent notification</a:t>
          </a:r>
        </a:p>
      </dgm:t>
    </dgm:pt>
    <dgm:pt modelId="{5B6E49BE-F961-4CCA-A93C-0BF280791ABE}" type="parTrans" cxnId="{E9C9B327-5B40-4CF5-B226-D0BD9C09BA65}">
      <dgm:prSet/>
      <dgm:spPr/>
      <dgm:t>
        <a:bodyPr/>
        <a:lstStyle/>
        <a:p>
          <a:endParaRPr lang="en-US"/>
        </a:p>
      </dgm:t>
    </dgm:pt>
    <dgm:pt modelId="{C36C49F3-A745-406B-BFD2-CCC9409C4E7A}" type="sibTrans" cxnId="{E9C9B327-5B40-4CF5-B226-D0BD9C09BA65}">
      <dgm:prSet/>
      <dgm:spPr/>
      <dgm:t>
        <a:bodyPr/>
        <a:lstStyle/>
        <a:p>
          <a:endParaRPr lang="en-US"/>
        </a:p>
      </dgm:t>
    </dgm:pt>
    <dgm:pt modelId="{98AC6122-7338-4E0D-9B9C-F479E178E428}">
      <dgm:prSet/>
      <dgm:spPr/>
      <dgm:t>
        <a:bodyPr/>
        <a:lstStyle/>
        <a:p>
          <a:r>
            <a:rPr lang="en-US" dirty="0"/>
            <a:t>2</a:t>
          </a:r>
          <a:r>
            <a:rPr lang="en-US" baseline="30000" dirty="0"/>
            <a:t>nd</a:t>
          </a:r>
          <a:r>
            <a:rPr lang="en-US" dirty="0"/>
            <a:t> Offense		Change Seat  </a:t>
          </a:r>
          <a:r>
            <a:rPr lang="en-US" b="1" dirty="0"/>
            <a:t>Detention</a:t>
          </a:r>
          <a:r>
            <a:rPr lang="en-US" dirty="0"/>
            <a:t> Parent notification</a:t>
          </a:r>
        </a:p>
      </dgm:t>
    </dgm:pt>
    <dgm:pt modelId="{402C0657-8BD7-4A0F-A1A8-3BDC4EF1E2EF}" type="parTrans" cxnId="{02029B9A-EDA7-4BB9-A88D-D42CBCD21CE9}">
      <dgm:prSet/>
      <dgm:spPr/>
      <dgm:t>
        <a:bodyPr/>
        <a:lstStyle/>
        <a:p>
          <a:endParaRPr lang="en-US"/>
        </a:p>
      </dgm:t>
    </dgm:pt>
    <dgm:pt modelId="{3434C160-B9C5-412E-817A-48A617679ED8}" type="sibTrans" cxnId="{02029B9A-EDA7-4BB9-A88D-D42CBCD21CE9}">
      <dgm:prSet/>
      <dgm:spPr/>
      <dgm:t>
        <a:bodyPr/>
        <a:lstStyle/>
        <a:p>
          <a:endParaRPr lang="en-US"/>
        </a:p>
      </dgm:t>
    </dgm:pt>
    <dgm:pt modelId="{F7638847-DBA2-49BA-BCD2-CB92A2F401E4}">
      <dgm:prSet/>
      <dgm:spPr/>
      <dgm:t>
        <a:bodyPr/>
        <a:lstStyle/>
        <a:p>
          <a:r>
            <a:rPr lang="en-US" dirty="0"/>
            <a:t>3</a:t>
          </a:r>
          <a:r>
            <a:rPr lang="en-US" baseline="30000" dirty="0"/>
            <a:t>rd</a:t>
          </a:r>
          <a:r>
            <a:rPr lang="en-US" dirty="0"/>
            <a:t> Offense	</a:t>
          </a:r>
          <a:r>
            <a:rPr lang="en-US"/>
            <a:t>	Bus </a:t>
          </a:r>
          <a:r>
            <a:rPr lang="en-US" dirty="0"/>
            <a:t>suspension w/ referral</a:t>
          </a:r>
        </a:p>
      </dgm:t>
    </dgm:pt>
    <dgm:pt modelId="{0999FCF4-DAF7-4BC0-9640-EE8586812645}" type="parTrans" cxnId="{5592D457-1628-4E8B-8406-130AD685CAE3}">
      <dgm:prSet/>
      <dgm:spPr/>
      <dgm:t>
        <a:bodyPr/>
        <a:lstStyle/>
        <a:p>
          <a:endParaRPr lang="en-US"/>
        </a:p>
      </dgm:t>
    </dgm:pt>
    <dgm:pt modelId="{0B1D3B61-4538-43D6-8134-941AA307B7EE}" type="sibTrans" cxnId="{5592D457-1628-4E8B-8406-130AD685CAE3}">
      <dgm:prSet/>
      <dgm:spPr/>
      <dgm:t>
        <a:bodyPr/>
        <a:lstStyle/>
        <a:p>
          <a:endParaRPr lang="en-US"/>
        </a:p>
      </dgm:t>
    </dgm:pt>
    <dgm:pt modelId="{07D35246-8C3B-4597-8C1A-6645D2DB4ED7}">
      <dgm:prSet/>
      <dgm:spPr/>
      <dgm:t>
        <a:bodyPr/>
        <a:lstStyle/>
        <a:p>
          <a:r>
            <a:rPr lang="en-US"/>
            <a:t>4</a:t>
          </a:r>
          <a:r>
            <a:rPr lang="en-US" baseline="30000"/>
            <a:t>th</a:t>
          </a:r>
          <a:r>
            <a:rPr lang="en-US"/>
            <a:t> Offense		Bus Suspension 3 days</a:t>
          </a:r>
        </a:p>
      </dgm:t>
    </dgm:pt>
    <dgm:pt modelId="{10E223AC-FAD0-4489-A7CD-6E5529D7AE2D}" type="parTrans" cxnId="{721029BE-8459-4A3B-AAA6-E75FAC6483EA}">
      <dgm:prSet/>
      <dgm:spPr/>
      <dgm:t>
        <a:bodyPr/>
        <a:lstStyle/>
        <a:p>
          <a:endParaRPr lang="en-US"/>
        </a:p>
      </dgm:t>
    </dgm:pt>
    <dgm:pt modelId="{5C614F5D-E445-48AF-841D-C8983551B68B}" type="sibTrans" cxnId="{721029BE-8459-4A3B-AAA6-E75FAC6483EA}">
      <dgm:prSet/>
      <dgm:spPr/>
      <dgm:t>
        <a:bodyPr/>
        <a:lstStyle/>
        <a:p>
          <a:endParaRPr lang="en-US"/>
        </a:p>
      </dgm:t>
    </dgm:pt>
    <dgm:pt modelId="{8066F0F5-D1F3-4068-9B68-362F181AC8DF}">
      <dgm:prSet/>
      <dgm:spPr/>
      <dgm:t>
        <a:bodyPr/>
        <a:lstStyle/>
        <a:p>
          <a:r>
            <a:rPr lang="en-US"/>
            <a:t>5</a:t>
          </a:r>
          <a:r>
            <a:rPr lang="en-US" baseline="30000"/>
            <a:t>th</a:t>
          </a:r>
          <a:r>
            <a:rPr lang="en-US"/>
            <a:t> Offense		Bus Suspension 5 days</a:t>
          </a:r>
        </a:p>
      </dgm:t>
    </dgm:pt>
    <dgm:pt modelId="{05EC5299-2448-42C5-BEE0-D6396C0AB03D}" type="parTrans" cxnId="{FA1FA241-9A65-4BC7-B325-B72D41F27455}">
      <dgm:prSet/>
      <dgm:spPr/>
      <dgm:t>
        <a:bodyPr/>
        <a:lstStyle/>
        <a:p>
          <a:endParaRPr lang="en-US"/>
        </a:p>
      </dgm:t>
    </dgm:pt>
    <dgm:pt modelId="{2D07F313-5ACD-4E53-BB5F-1FB0266189B0}" type="sibTrans" cxnId="{FA1FA241-9A65-4BC7-B325-B72D41F27455}">
      <dgm:prSet/>
      <dgm:spPr/>
      <dgm:t>
        <a:bodyPr/>
        <a:lstStyle/>
        <a:p>
          <a:endParaRPr lang="en-US"/>
        </a:p>
      </dgm:t>
    </dgm:pt>
    <dgm:pt modelId="{F1C84066-9926-46C2-810E-A638EF1F3BB3}">
      <dgm:prSet/>
      <dgm:spPr/>
      <dgm:t>
        <a:bodyPr/>
        <a:lstStyle/>
        <a:p>
          <a:r>
            <a:rPr lang="en-US"/>
            <a:t>6</a:t>
          </a:r>
          <a:r>
            <a:rPr lang="en-US" baseline="30000"/>
            <a:t>th</a:t>
          </a:r>
          <a:r>
            <a:rPr lang="en-US"/>
            <a:t> Offense		Bus Suspension 9 weeks</a:t>
          </a:r>
        </a:p>
      </dgm:t>
    </dgm:pt>
    <dgm:pt modelId="{2DC6A02F-EF73-4AE6-978F-F0B17E8F7A45}" type="parTrans" cxnId="{C4B16C3C-0BE8-44EC-A862-240311DD0CC2}">
      <dgm:prSet/>
      <dgm:spPr/>
      <dgm:t>
        <a:bodyPr/>
        <a:lstStyle/>
        <a:p>
          <a:endParaRPr lang="en-US"/>
        </a:p>
      </dgm:t>
    </dgm:pt>
    <dgm:pt modelId="{593F868E-751C-4238-8AC0-0C2747D724B3}" type="sibTrans" cxnId="{C4B16C3C-0BE8-44EC-A862-240311DD0CC2}">
      <dgm:prSet/>
      <dgm:spPr/>
      <dgm:t>
        <a:bodyPr/>
        <a:lstStyle/>
        <a:p>
          <a:endParaRPr lang="en-US"/>
        </a:p>
      </dgm:t>
    </dgm:pt>
    <dgm:pt modelId="{D0CB8A2C-DB83-4278-9A38-E5A936EC2434}">
      <dgm:prSet/>
      <dgm:spPr/>
      <dgm:t>
        <a:bodyPr/>
        <a:lstStyle/>
        <a:p>
          <a:r>
            <a:rPr lang="en-US" dirty="0"/>
            <a:t>7</a:t>
          </a:r>
          <a:r>
            <a:rPr lang="en-US" baseline="30000" dirty="0"/>
            <a:t>th</a:t>
          </a:r>
          <a:r>
            <a:rPr lang="en-US" dirty="0"/>
            <a:t> Offense		Bus Suspension for rest of school year</a:t>
          </a:r>
        </a:p>
      </dgm:t>
    </dgm:pt>
    <dgm:pt modelId="{C00AB0C5-8E0A-4E0A-8ECF-3EAEAC2C1F06}" type="parTrans" cxnId="{616A0297-584A-4287-86A3-C6D95D58BF43}">
      <dgm:prSet/>
      <dgm:spPr/>
      <dgm:t>
        <a:bodyPr/>
        <a:lstStyle/>
        <a:p>
          <a:endParaRPr lang="en-US"/>
        </a:p>
      </dgm:t>
    </dgm:pt>
    <dgm:pt modelId="{86A06543-1AAC-4554-BE09-A86701773AE5}" type="sibTrans" cxnId="{616A0297-584A-4287-86A3-C6D95D58BF43}">
      <dgm:prSet/>
      <dgm:spPr/>
      <dgm:t>
        <a:bodyPr/>
        <a:lstStyle/>
        <a:p>
          <a:endParaRPr lang="en-US"/>
        </a:p>
      </dgm:t>
    </dgm:pt>
    <dgm:pt modelId="{29EE124E-776C-48DC-948A-ACAA65CD2481}" type="pres">
      <dgm:prSet presAssocID="{689767B3-EA1E-43DA-A1B9-1392490D1E00}" presName="vert0" presStyleCnt="0">
        <dgm:presLayoutVars>
          <dgm:dir/>
          <dgm:animOne val="branch"/>
          <dgm:animLvl val="lvl"/>
        </dgm:presLayoutVars>
      </dgm:prSet>
      <dgm:spPr/>
    </dgm:pt>
    <dgm:pt modelId="{752F52D3-39BE-42B1-B0C3-EA2764446704}" type="pres">
      <dgm:prSet presAssocID="{ABAC42AC-0E4C-4056-A17F-3A5F8AAE6845}" presName="thickLine" presStyleLbl="alignNode1" presStyleIdx="0" presStyleCnt="7"/>
      <dgm:spPr/>
    </dgm:pt>
    <dgm:pt modelId="{585B734D-0763-4E56-AC62-7319636F8344}" type="pres">
      <dgm:prSet presAssocID="{ABAC42AC-0E4C-4056-A17F-3A5F8AAE6845}" presName="horz1" presStyleCnt="0"/>
      <dgm:spPr/>
    </dgm:pt>
    <dgm:pt modelId="{A42DB983-4D5C-4107-AC49-DCC22C3D0A90}" type="pres">
      <dgm:prSet presAssocID="{ABAC42AC-0E4C-4056-A17F-3A5F8AAE6845}" presName="tx1" presStyleLbl="revTx" presStyleIdx="0" presStyleCnt="7"/>
      <dgm:spPr/>
    </dgm:pt>
    <dgm:pt modelId="{A9A36191-6F4D-43EF-95CD-EE3223A9A0D6}" type="pres">
      <dgm:prSet presAssocID="{ABAC42AC-0E4C-4056-A17F-3A5F8AAE6845}" presName="vert1" presStyleCnt="0"/>
      <dgm:spPr/>
    </dgm:pt>
    <dgm:pt modelId="{23BC9846-3ECC-4E0A-98CD-973BFFDA6E3A}" type="pres">
      <dgm:prSet presAssocID="{98AC6122-7338-4E0D-9B9C-F479E178E428}" presName="thickLine" presStyleLbl="alignNode1" presStyleIdx="1" presStyleCnt="7"/>
      <dgm:spPr/>
    </dgm:pt>
    <dgm:pt modelId="{7F7B1D25-028B-4048-9627-51AE32B5B647}" type="pres">
      <dgm:prSet presAssocID="{98AC6122-7338-4E0D-9B9C-F479E178E428}" presName="horz1" presStyleCnt="0"/>
      <dgm:spPr/>
    </dgm:pt>
    <dgm:pt modelId="{B6909D3D-2F3C-423F-B8FE-E653AD4CEB95}" type="pres">
      <dgm:prSet presAssocID="{98AC6122-7338-4E0D-9B9C-F479E178E428}" presName="tx1" presStyleLbl="revTx" presStyleIdx="1" presStyleCnt="7"/>
      <dgm:spPr/>
    </dgm:pt>
    <dgm:pt modelId="{FCD39AD2-6B78-419F-8622-60619AFD263F}" type="pres">
      <dgm:prSet presAssocID="{98AC6122-7338-4E0D-9B9C-F479E178E428}" presName="vert1" presStyleCnt="0"/>
      <dgm:spPr/>
    </dgm:pt>
    <dgm:pt modelId="{559D3829-A4F4-4C92-9872-D7D49A89A472}" type="pres">
      <dgm:prSet presAssocID="{F7638847-DBA2-49BA-BCD2-CB92A2F401E4}" presName="thickLine" presStyleLbl="alignNode1" presStyleIdx="2" presStyleCnt="7"/>
      <dgm:spPr/>
    </dgm:pt>
    <dgm:pt modelId="{A9638220-9784-4E6E-B45F-1EC050943C0B}" type="pres">
      <dgm:prSet presAssocID="{F7638847-DBA2-49BA-BCD2-CB92A2F401E4}" presName="horz1" presStyleCnt="0"/>
      <dgm:spPr/>
    </dgm:pt>
    <dgm:pt modelId="{9738D42E-4881-44B5-8BED-693C70A4FABF}" type="pres">
      <dgm:prSet presAssocID="{F7638847-DBA2-49BA-BCD2-CB92A2F401E4}" presName="tx1" presStyleLbl="revTx" presStyleIdx="2" presStyleCnt="7"/>
      <dgm:spPr/>
    </dgm:pt>
    <dgm:pt modelId="{C43724F6-6297-4CCD-8B00-F11B8B6F66CD}" type="pres">
      <dgm:prSet presAssocID="{F7638847-DBA2-49BA-BCD2-CB92A2F401E4}" presName="vert1" presStyleCnt="0"/>
      <dgm:spPr/>
    </dgm:pt>
    <dgm:pt modelId="{2D4F875D-2A63-45E5-A94F-C87A393EEB31}" type="pres">
      <dgm:prSet presAssocID="{07D35246-8C3B-4597-8C1A-6645D2DB4ED7}" presName="thickLine" presStyleLbl="alignNode1" presStyleIdx="3" presStyleCnt="7"/>
      <dgm:spPr/>
    </dgm:pt>
    <dgm:pt modelId="{88142BE4-23FB-4A1B-AED8-4ED74D223B0A}" type="pres">
      <dgm:prSet presAssocID="{07D35246-8C3B-4597-8C1A-6645D2DB4ED7}" presName="horz1" presStyleCnt="0"/>
      <dgm:spPr/>
    </dgm:pt>
    <dgm:pt modelId="{2CA64001-24C8-4D0B-875A-03BB8FFDBBC2}" type="pres">
      <dgm:prSet presAssocID="{07D35246-8C3B-4597-8C1A-6645D2DB4ED7}" presName="tx1" presStyleLbl="revTx" presStyleIdx="3" presStyleCnt="7"/>
      <dgm:spPr/>
    </dgm:pt>
    <dgm:pt modelId="{93FF1553-A9FF-4A78-A812-FDF85BA71F26}" type="pres">
      <dgm:prSet presAssocID="{07D35246-8C3B-4597-8C1A-6645D2DB4ED7}" presName="vert1" presStyleCnt="0"/>
      <dgm:spPr/>
    </dgm:pt>
    <dgm:pt modelId="{0E4F1838-B098-4B6E-B9AC-335DE25E07A1}" type="pres">
      <dgm:prSet presAssocID="{8066F0F5-D1F3-4068-9B68-362F181AC8DF}" presName="thickLine" presStyleLbl="alignNode1" presStyleIdx="4" presStyleCnt="7"/>
      <dgm:spPr/>
    </dgm:pt>
    <dgm:pt modelId="{2267D7F9-8FD4-4033-ACF6-AD943FA19F73}" type="pres">
      <dgm:prSet presAssocID="{8066F0F5-D1F3-4068-9B68-362F181AC8DF}" presName="horz1" presStyleCnt="0"/>
      <dgm:spPr/>
    </dgm:pt>
    <dgm:pt modelId="{7FFD40A2-E196-461E-BE07-507A14CA9675}" type="pres">
      <dgm:prSet presAssocID="{8066F0F5-D1F3-4068-9B68-362F181AC8DF}" presName="tx1" presStyleLbl="revTx" presStyleIdx="4" presStyleCnt="7"/>
      <dgm:spPr/>
    </dgm:pt>
    <dgm:pt modelId="{DF0F579A-8520-4278-8E50-D5EF1DFE54B3}" type="pres">
      <dgm:prSet presAssocID="{8066F0F5-D1F3-4068-9B68-362F181AC8DF}" presName="vert1" presStyleCnt="0"/>
      <dgm:spPr/>
    </dgm:pt>
    <dgm:pt modelId="{3945953D-ACA0-45FA-8A8B-DADC4AAA301B}" type="pres">
      <dgm:prSet presAssocID="{F1C84066-9926-46C2-810E-A638EF1F3BB3}" presName="thickLine" presStyleLbl="alignNode1" presStyleIdx="5" presStyleCnt="7"/>
      <dgm:spPr/>
    </dgm:pt>
    <dgm:pt modelId="{2E49CB29-F06B-4F4E-B6EE-F0EF273A9B6F}" type="pres">
      <dgm:prSet presAssocID="{F1C84066-9926-46C2-810E-A638EF1F3BB3}" presName="horz1" presStyleCnt="0"/>
      <dgm:spPr/>
    </dgm:pt>
    <dgm:pt modelId="{6BAF0325-AB21-4849-87A1-69147493B6B7}" type="pres">
      <dgm:prSet presAssocID="{F1C84066-9926-46C2-810E-A638EF1F3BB3}" presName="tx1" presStyleLbl="revTx" presStyleIdx="5" presStyleCnt="7"/>
      <dgm:spPr/>
    </dgm:pt>
    <dgm:pt modelId="{C79D0AEA-12A2-44E5-8552-13FF595F0AC1}" type="pres">
      <dgm:prSet presAssocID="{F1C84066-9926-46C2-810E-A638EF1F3BB3}" presName="vert1" presStyleCnt="0"/>
      <dgm:spPr/>
    </dgm:pt>
    <dgm:pt modelId="{7D222CAD-F3B0-44C4-AD8F-F380F067EE47}" type="pres">
      <dgm:prSet presAssocID="{D0CB8A2C-DB83-4278-9A38-E5A936EC2434}" presName="thickLine" presStyleLbl="alignNode1" presStyleIdx="6" presStyleCnt="7"/>
      <dgm:spPr/>
    </dgm:pt>
    <dgm:pt modelId="{B2843EFD-1D0B-4F98-B6B1-B9ECAEC93264}" type="pres">
      <dgm:prSet presAssocID="{D0CB8A2C-DB83-4278-9A38-E5A936EC2434}" presName="horz1" presStyleCnt="0"/>
      <dgm:spPr/>
    </dgm:pt>
    <dgm:pt modelId="{5BF2C46A-9683-4AA1-AA25-EDFE7F913082}" type="pres">
      <dgm:prSet presAssocID="{D0CB8A2C-DB83-4278-9A38-E5A936EC2434}" presName="tx1" presStyleLbl="revTx" presStyleIdx="6" presStyleCnt="7"/>
      <dgm:spPr/>
    </dgm:pt>
    <dgm:pt modelId="{DCAB6E2D-C6E7-43E9-915A-28DADE440B1A}" type="pres">
      <dgm:prSet presAssocID="{D0CB8A2C-DB83-4278-9A38-E5A936EC2434}" presName="vert1" presStyleCnt="0"/>
      <dgm:spPr/>
    </dgm:pt>
  </dgm:ptLst>
  <dgm:cxnLst>
    <dgm:cxn modelId="{BA05B811-A818-4ACF-BB0F-AF1A2FA63CA7}" type="presOf" srcId="{689767B3-EA1E-43DA-A1B9-1392490D1E00}" destId="{29EE124E-776C-48DC-948A-ACAA65CD2481}" srcOrd="0" destOrd="0" presId="urn:microsoft.com/office/officeart/2008/layout/LinedList"/>
    <dgm:cxn modelId="{6EE6D715-1DED-4541-AE7E-63E88A4E7F6E}" type="presOf" srcId="{98AC6122-7338-4E0D-9B9C-F479E178E428}" destId="{B6909D3D-2F3C-423F-B8FE-E653AD4CEB95}" srcOrd="0" destOrd="0" presId="urn:microsoft.com/office/officeart/2008/layout/LinedList"/>
    <dgm:cxn modelId="{E9C9B327-5B40-4CF5-B226-D0BD9C09BA65}" srcId="{689767B3-EA1E-43DA-A1B9-1392490D1E00}" destId="{ABAC42AC-0E4C-4056-A17F-3A5F8AAE6845}" srcOrd="0" destOrd="0" parTransId="{5B6E49BE-F961-4CCA-A93C-0BF280791ABE}" sibTransId="{C36C49F3-A745-406B-BFD2-CCC9409C4E7A}"/>
    <dgm:cxn modelId="{C4B16C3C-0BE8-44EC-A862-240311DD0CC2}" srcId="{689767B3-EA1E-43DA-A1B9-1392490D1E00}" destId="{F1C84066-9926-46C2-810E-A638EF1F3BB3}" srcOrd="5" destOrd="0" parTransId="{2DC6A02F-EF73-4AE6-978F-F0B17E8F7A45}" sibTransId="{593F868E-751C-4238-8AC0-0C2747D724B3}"/>
    <dgm:cxn modelId="{FA1FA241-9A65-4BC7-B325-B72D41F27455}" srcId="{689767B3-EA1E-43DA-A1B9-1392490D1E00}" destId="{8066F0F5-D1F3-4068-9B68-362F181AC8DF}" srcOrd="4" destOrd="0" parTransId="{05EC5299-2448-42C5-BEE0-D6396C0AB03D}" sibTransId="{2D07F313-5ACD-4E53-BB5F-1FB0266189B0}"/>
    <dgm:cxn modelId="{5592D457-1628-4E8B-8406-130AD685CAE3}" srcId="{689767B3-EA1E-43DA-A1B9-1392490D1E00}" destId="{F7638847-DBA2-49BA-BCD2-CB92A2F401E4}" srcOrd="2" destOrd="0" parTransId="{0999FCF4-DAF7-4BC0-9640-EE8586812645}" sibTransId="{0B1D3B61-4538-43D6-8134-941AA307B7EE}"/>
    <dgm:cxn modelId="{3403B87D-CC13-49B3-A064-DCF811D09C52}" type="presOf" srcId="{8066F0F5-D1F3-4068-9B68-362F181AC8DF}" destId="{7FFD40A2-E196-461E-BE07-507A14CA9675}" srcOrd="0" destOrd="0" presId="urn:microsoft.com/office/officeart/2008/layout/LinedList"/>
    <dgm:cxn modelId="{C2F8848E-AB11-463E-84A8-D98FA69D5219}" type="presOf" srcId="{07D35246-8C3B-4597-8C1A-6645D2DB4ED7}" destId="{2CA64001-24C8-4D0B-875A-03BB8FFDBBC2}" srcOrd="0" destOrd="0" presId="urn:microsoft.com/office/officeart/2008/layout/LinedList"/>
    <dgm:cxn modelId="{616A0297-584A-4287-86A3-C6D95D58BF43}" srcId="{689767B3-EA1E-43DA-A1B9-1392490D1E00}" destId="{D0CB8A2C-DB83-4278-9A38-E5A936EC2434}" srcOrd="6" destOrd="0" parTransId="{C00AB0C5-8E0A-4E0A-8ECF-3EAEAC2C1F06}" sibTransId="{86A06543-1AAC-4554-BE09-A86701773AE5}"/>
    <dgm:cxn modelId="{02029B9A-EDA7-4BB9-A88D-D42CBCD21CE9}" srcId="{689767B3-EA1E-43DA-A1B9-1392490D1E00}" destId="{98AC6122-7338-4E0D-9B9C-F479E178E428}" srcOrd="1" destOrd="0" parTransId="{402C0657-8BD7-4A0F-A1A8-3BDC4EF1E2EF}" sibTransId="{3434C160-B9C5-412E-817A-48A617679ED8}"/>
    <dgm:cxn modelId="{81756DAC-9C43-4CA6-B37D-F435F63DFDB6}" type="presOf" srcId="{ABAC42AC-0E4C-4056-A17F-3A5F8AAE6845}" destId="{A42DB983-4D5C-4107-AC49-DCC22C3D0A90}" srcOrd="0" destOrd="0" presId="urn:microsoft.com/office/officeart/2008/layout/LinedList"/>
    <dgm:cxn modelId="{721029BE-8459-4A3B-AAA6-E75FAC6483EA}" srcId="{689767B3-EA1E-43DA-A1B9-1392490D1E00}" destId="{07D35246-8C3B-4597-8C1A-6645D2DB4ED7}" srcOrd="3" destOrd="0" parTransId="{10E223AC-FAD0-4489-A7CD-6E5529D7AE2D}" sibTransId="{5C614F5D-E445-48AF-841D-C8983551B68B}"/>
    <dgm:cxn modelId="{035A2DE0-289C-48DB-952D-9AC13243357B}" type="presOf" srcId="{F1C84066-9926-46C2-810E-A638EF1F3BB3}" destId="{6BAF0325-AB21-4849-87A1-69147493B6B7}" srcOrd="0" destOrd="0" presId="urn:microsoft.com/office/officeart/2008/layout/LinedList"/>
    <dgm:cxn modelId="{3ABB97E4-C2AD-4967-91F1-245DF969BF27}" type="presOf" srcId="{F7638847-DBA2-49BA-BCD2-CB92A2F401E4}" destId="{9738D42E-4881-44B5-8BED-693C70A4FABF}" srcOrd="0" destOrd="0" presId="urn:microsoft.com/office/officeart/2008/layout/LinedList"/>
    <dgm:cxn modelId="{51F262FB-739D-41F4-83DF-41EE810CF1BF}" type="presOf" srcId="{D0CB8A2C-DB83-4278-9A38-E5A936EC2434}" destId="{5BF2C46A-9683-4AA1-AA25-EDFE7F913082}" srcOrd="0" destOrd="0" presId="urn:microsoft.com/office/officeart/2008/layout/LinedList"/>
    <dgm:cxn modelId="{03F60A68-5A13-4761-8AE8-E197ED310017}" type="presParOf" srcId="{29EE124E-776C-48DC-948A-ACAA65CD2481}" destId="{752F52D3-39BE-42B1-B0C3-EA2764446704}" srcOrd="0" destOrd="0" presId="urn:microsoft.com/office/officeart/2008/layout/LinedList"/>
    <dgm:cxn modelId="{BABEC2C9-7DE4-4DBF-850D-A309014A5E2B}" type="presParOf" srcId="{29EE124E-776C-48DC-948A-ACAA65CD2481}" destId="{585B734D-0763-4E56-AC62-7319636F8344}" srcOrd="1" destOrd="0" presId="urn:microsoft.com/office/officeart/2008/layout/LinedList"/>
    <dgm:cxn modelId="{57BDC95E-D833-43AF-91E2-BDA6F203FC19}" type="presParOf" srcId="{585B734D-0763-4E56-AC62-7319636F8344}" destId="{A42DB983-4D5C-4107-AC49-DCC22C3D0A90}" srcOrd="0" destOrd="0" presId="urn:microsoft.com/office/officeart/2008/layout/LinedList"/>
    <dgm:cxn modelId="{9A572B5E-4445-4050-AC8F-50E02E7FF861}" type="presParOf" srcId="{585B734D-0763-4E56-AC62-7319636F8344}" destId="{A9A36191-6F4D-43EF-95CD-EE3223A9A0D6}" srcOrd="1" destOrd="0" presId="urn:microsoft.com/office/officeart/2008/layout/LinedList"/>
    <dgm:cxn modelId="{A927D4FA-816E-4229-B0BE-793E4EF0DFB8}" type="presParOf" srcId="{29EE124E-776C-48DC-948A-ACAA65CD2481}" destId="{23BC9846-3ECC-4E0A-98CD-973BFFDA6E3A}" srcOrd="2" destOrd="0" presId="urn:microsoft.com/office/officeart/2008/layout/LinedList"/>
    <dgm:cxn modelId="{2A2CC30E-02F1-4204-943A-F8E67736F076}" type="presParOf" srcId="{29EE124E-776C-48DC-948A-ACAA65CD2481}" destId="{7F7B1D25-028B-4048-9627-51AE32B5B647}" srcOrd="3" destOrd="0" presId="urn:microsoft.com/office/officeart/2008/layout/LinedList"/>
    <dgm:cxn modelId="{E2493D8F-DDB5-4EF1-B4A0-AF5921A2727A}" type="presParOf" srcId="{7F7B1D25-028B-4048-9627-51AE32B5B647}" destId="{B6909D3D-2F3C-423F-B8FE-E653AD4CEB95}" srcOrd="0" destOrd="0" presId="urn:microsoft.com/office/officeart/2008/layout/LinedList"/>
    <dgm:cxn modelId="{6B9D6ECD-BF11-40D2-AB8F-AC35868E39CE}" type="presParOf" srcId="{7F7B1D25-028B-4048-9627-51AE32B5B647}" destId="{FCD39AD2-6B78-419F-8622-60619AFD263F}" srcOrd="1" destOrd="0" presId="urn:microsoft.com/office/officeart/2008/layout/LinedList"/>
    <dgm:cxn modelId="{7094BD7D-34C1-4547-A7EA-33B9BE5A9058}" type="presParOf" srcId="{29EE124E-776C-48DC-948A-ACAA65CD2481}" destId="{559D3829-A4F4-4C92-9872-D7D49A89A472}" srcOrd="4" destOrd="0" presId="urn:microsoft.com/office/officeart/2008/layout/LinedList"/>
    <dgm:cxn modelId="{9C176C38-2222-4FFE-8FFE-80E95185B904}" type="presParOf" srcId="{29EE124E-776C-48DC-948A-ACAA65CD2481}" destId="{A9638220-9784-4E6E-B45F-1EC050943C0B}" srcOrd="5" destOrd="0" presId="urn:microsoft.com/office/officeart/2008/layout/LinedList"/>
    <dgm:cxn modelId="{1A17C6A6-18D5-4D24-930D-5EE647E87D4A}" type="presParOf" srcId="{A9638220-9784-4E6E-B45F-1EC050943C0B}" destId="{9738D42E-4881-44B5-8BED-693C70A4FABF}" srcOrd="0" destOrd="0" presId="urn:microsoft.com/office/officeart/2008/layout/LinedList"/>
    <dgm:cxn modelId="{2E7F7C53-D899-48AE-8C08-B082B0F82390}" type="presParOf" srcId="{A9638220-9784-4E6E-B45F-1EC050943C0B}" destId="{C43724F6-6297-4CCD-8B00-F11B8B6F66CD}" srcOrd="1" destOrd="0" presId="urn:microsoft.com/office/officeart/2008/layout/LinedList"/>
    <dgm:cxn modelId="{86CECAFA-F60E-476D-9CEC-1099CE133E5F}" type="presParOf" srcId="{29EE124E-776C-48DC-948A-ACAA65CD2481}" destId="{2D4F875D-2A63-45E5-A94F-C87A393EEB31}" srcOrd="6" destOrd="0" presId="urn:microsoft.com/office/officeart/2008/layout/LinedList"/>
    <dgm:cxn modelId="{299F994A-61E6-41E6-955A-3F3D1C6259A7}" type="presParOf" srcId="{29EE124E-776C-48DC-948A-ACAA65CD2481}" destId="{88142BE4-23FB-4A1B-AED8-4ED74D223B0A}" srcOrd="7" destOrd="0" presId="urn:microsoft.com/office/officeart/2008/layout/LinedList"/>
    <dgm:cxn modelId="{72FB2F9F-CC5F-4DF3-85CD-0A91A385AEA7}" type="presParOf" srcId="{88142BE4-23FB-4A1B-AED8-4ED74D223B0A}" destId="{2CA64001-24C8-4D0B-875A-03BB8FFDBBC2}" srcOrd="0" destOrd="0" presId="urn:microsoft.com/office/officeart/2008/layout/LinedList"/>
    <dgm:cxn modelId="{AB9E15B2-3AD9-4FDF-8B55-098584640170}" type="presParOf" srcId="{88142BE4-23FB-4A1B-AED8-4ED74D223B0A}" destId="{93FF1553-A9FF-4A78-A812-FDF85BA71F26}" srcOrd="1" destOrd="0" presId="urn:microsoft.com/office/officeart/2008/layout/LinedList"/>
    <dgm:cxn modelId="{40848A9F-99C3-4F75-A569-1EA841E3C5B1}" type="presParOf" srcId="{29EE124E-776C-48DC-948A-ACAA65CD2481}" destId="{0E4F1838-B098-4B6E-B9AC-335DE25E07A1}" srcOrd="8" destOrd="0" presId="urn:microsoft.com/office/officeart/2008/layout/LinedList"/>
    <dgm:cxn modelId="{89E6A806-F081-4367-B80D-B0E0B5047678}" type="presParOf" srcId="{29EE124E-776C-48DC-948A-ACAA65CD2481}" destId="{2267D7F9-8FD4-4033-ACF6-AD943FA19F73}" srcOrd="9" destOrd="0" presId="urn:microsoft.com/office/officeart/2008/layout/LinedList"/>
    <dgm:cxn modelId="{9DA61F4E-6F6E-42AB-8725-9326CF3504EC}" type="presParOf" srcId="{2267D7F9-8FD4-4033-ACF6-AD943FA19F73}" destId="{7FFD40A2-E196-461E-BE07-507A14CA9675}" srcOrd="0" destOrd="0" presId="urn:microsoft.com/office/officeart/2008/layout/LinedList"/>
    <dgm:cxn modelId="{B1551EB4-C4A4-41A2-AE74-B9AEBBC6E0EB}" type="presParOf" srcId="{2267D7F9-8FD4-4033-ACF6-AD943FA19F73}" destId="{DF0F579A-8520-4278-8E50-D5EF1DFE54B3}" srcOrd="1" destOrd="0" presId="urn:microsoft.com/office/officeart/2008/layout/LinedList"/>
    <dgm:cxn modelId="{4011DE8A-5878-42FC-9D31-05624597715D}" type="presParOf" srcId="{29EE124E-776C-48DC-948A-ACAA65CD2481}" destId="{3945953D-ACA0-45FA-8A8B-DADC4AAA301B}" srcOrd="10" destOrd="0" presId="urn:microsoft.com/office/officeart/2008/layout/LinedList"/>
    <dgm:cxn modelId="{35E2D892-7F66-4DA0-9875-C392BCA9B765}" type="presParOf" srcId="{29EE124E-776C-48DC-948A-ACAA65CD2481}" destId="{2E49CB29-F06B-4F4E-B6EE-F0EF273A9B6F}" srcOrd="11" destOrd="0" presId="urn:microsoft.com/office/officeart/2008/layout/LinedList"/>
    <dgm:cxn modelId="{3412FA48-6365-4F3B-B03E-3E98E2B608A8}" type="presParOf" srcId="{2E49CB29-F06B-4F4E-B6EE-F0EF273A9B6F}" destId="{6BAF0325-AB21-4849-87A1-69147493B6B7}" srcOrd="0" destOrd="0" presId="urn:microsoft.com/office/officeart/2008/layout/LinedList"/>
    <dgm:cxn modelId="{5940736C-5615-4A84-901F-B61633078F2E}" type="presParOf" srcId="{2E49CB29-F06B-4F4E-B6EE-F0EF273A9B6F}" destId="{C79D0AEA-12A2-44E5-8552-13FF595F0AC1}" srcOrd="1" destOrd="0" presId="urn:microsoft.com/office/officeart/2008/layout/LinedList"/>
    <dgm:cxn modelId="{5E3083B6-8C1F-4296-9199-0DB95EC92499}" type="presParOf" srcId="{29EE124E-776C-48DC-948A-ACAA65CD2481}" destId="{7D222CAD-F3B0-44C4-AD8F-F380F067EE47}" srcOrd="12" destOrd="0" presId="urn:microsoft.com/office/officeart/2008/layout/LinedList"/>
    <dgm:cxn modelId="{EC6EB3F9-3A35-4FD7-8357-B5B9F8024F8E}" type="presParOf" srcId="{29EE124E-776C-48DC-948A-ACAA65CD2481}" destId="{B2843EFD-1D0B-4F98-B6B1-B9ECAEC93264}" srcOrd="13" destOrd="0" presId="urn:microsoft.com/office/officeart/2008/layout/LinedList"/>
    <dgm:cxn modelId="{C6C0F4E5-434F-4A1B-B0F0-30342CA818B6}" type="presParOf" srcId="{B2843EFD-1D0B-4F98-B6B1-B9ECAEC93264}" destId="{5BF2C46A-9683-4AA1-AA25-EDFE7F913082}" srcOrd="0" destOrd="0" presId="urn:microsoft.com/office/officeart/2008/layout/LinedList"/>
    <dgm:cxn modelId="{B5BAF196-56C3-42DD-A78C-712C4DD6987F}" type="presParOf" srcId="{B2843EFD-1D0B-4F98-B6B1-B9ECAEC93264}" destId="{DCAB6E2D-C6E7-43E9-915A-28DADE440B1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B740B-FD43-494B-86BD-D1FF784581A3}">
      <dsp:nvSpPr>
        <dsp:cNvPr id="0" name=""/>
        <dsp:cNvSpPr/>
      </dsp:nvSpPr>
      <dsp:spPr>
        <a:xfrm>
          <a:off x="1649236" y="27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Set high expectations</a:t>
          </a:r>
          <a:endParaRPr lang="en-US" sz="1300" kern="1200"/>
        </a:p>
      </dsp:txBody>
      <dsp:txXfrm>
        <a:off x="1690315" y="41357"/>
        <a:ext cx="1773233" cy="759357"/>
      </dsp:txXfrm>
    </dsp:sp>
    <dsp:sp modelId="{F159417C-E500-401B-B9BA-06313CDCAB5B}">
      <dsp:nvSpPr>
        <dsp:cNvPr id="0" name=""/>
        <dsp:cNvSpPr/>
      </dsp:nvSpPr>
      <dsp:spPr>
        <a:xfrm>
          <a:off x="1649236" y="883870"/>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O - Objective</a:t>
          </a:r>
          <a:endParaRPr lang="en-US" sz="1300" kern="1200"/>
        </a:p>
      </dsp:txBody>
      <dsp:txXfrm>
        <a:off x="1690315" y="924949"/>
        <a:ext cx="1773233" cy="759357"/>
      </dsp:txXfrm>
    </dsp:sp>
    <dsp:sp modelId="{6DCE11DA-4EBD-4449-B42F-6AFA1AE3A36D}">
      <dsp:nvSpPr>
        <dsp:cNvPr id="0" name=""/>
        <dsp:cNvSpPr/>
      </dsp:nvSpPr>
      <dsp:spPr>
        <a:xfrm>
          <a:off x="1649236" y="1767461"/>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M - Meaningful curriculum</a:t>
          </a:r>
          <a:endParaRPr lang="en-US" sz="1300" kern="1200"/>
        </a:p>
      </dsp:txBody>
      <dsp:txXfrm>
        <a:off x="1690315" y="1808540"/>
        <a:ext cx="1773233" cy="759357"/>
      </dsp:txXfrm>
    </dsp:sp>
    <dsp:sp modelId="{0C842A99-33F9-40BC-B66F-57D03D37776D}">
      <dsp:nvSpPr>
        <dsp:cNvPr id="0" name=""/>
        <dsp:cNvSpPr/>
      </dsp:nvSpPr>
      <dsp:spPr>
        <a:xfrm>
          <a:off x="1649236" y="2651052"/>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dirty="0"/>
            <a:t>E -  Effective</a:t>
          </a:r>
          <a:endParaRPr lang="en-US" sz="1300" kern="1200" dirty="0"/>
        </a:p>
      </dsp:txBody>
      <dsp:txXfrm>
        <a:off x="1690315" y="2692131"/>
        <a:ext cx="1773233" cy="759357"/>
      </dsp:txXfrm>
    </dsp:sp>
    <dsp:sp modelId="{DAE65B27-D101-45F4-B049-0688E6617E1D}">
      <dsp:nvSpPr>
        <dsp:cNvPr id="0" name=""/>
        <dsp:cNvSpPr/>
      </dsp:nvSpPr>
      <dsp:spPr>
        <a:xfrm>
          <a:off x="1649236" y="3534644"/>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R -  Resourceful and responsible life long 	learners</a:t>
          </a:r>
          <a:endParaRPr lang="en-US" sz="1300" kern="1200"/>
        </a:p>
      </dsp:txBody>
      <dsp:txXfrm>
        <a:off x="1690315" y="3575723"/>
        <a:ext cx="1773233" cy="759357"/>
      </dsp:txXfrm>
    </dsp:sp>
    <dsp:sp modelId="{48CF2F41-DD3F-4A2E-A2D4-72C91EF6D407}">
      <dsp:nvSpPr>
        <dsp:cNvPr id="0" name=""/>
        <dsp:cNvSpPr/>
      </dsp:nvSpPr>
      <dsp:spPr>
        <a:xfrm>
          <a:off x="1649236" y="4418235"/>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Scholars who achieve proficiency and beyond</a:t>
          </a:r>
          <a:endParaRPr lang="en-US" sz="1300" kern="1200"/>
        </a:p>
      </dsp:txBody>
      <dsp:txXfrm>
        <a:off x="1690315" y="4459314"/>
        <a:ext cx="1773233" cy="759357"/>
      </dsp:txXfrm>
    </dsp:sp>
    <dsp:sp modelId="{D81D8462-735B-4619-A52A-C44B321D7D3B}">
      <dsp:nvSpPr>
        <dsp:cNvPr id="0" name=""/>
        <dsp:cNvSpPr/>
      </dsp:nvSpPr>
      <dsp:spPr>
        <a:xfrm>
          <a:off x="1649236" y="5301827"/>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E - Evaluate continuously and use data to drive 	curriculum</a:t>
          </a:r>
          <a:endParaRPr lang="en-US" sz="1300" kern="1200"/>
        </a:p>
      </dsp:txBody>
      <dsp:txXfrm>
        <a:off x="1690315" y="5342906"/>
        <a:ext cx="1773233" cy="759357"/>
      </dsp:txXfrm>
    </dsp:sp>
    <dsp:sp modelId="{1B07030D-8CDD-445B-839A-D133321F7DC9}">
      <dsp:nvSpPr>
        <dsp:cNvPr id="0" name=""/>
        <dsp:cNvSpPr/>
      </dsp:nvSpPr>
      <dsp:spPr>
        <a:xfrm>
          <a:off x="1649236" y="618541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T - Teachers who are highly qualified</a:t>
          </a:r>
          <a:endParaRPr lang="en-US" sz="1300" kern="1200"/>
        </a:p>
      </dsp:txBody>
      <dsp:txXfrm>
        <a:off x="1690315" y="6226497"/>
        <a:ext cx="1773233" cy="7593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BC718-993B-4799-8E25-649963D08E46}">
      <dsp:nvSpPr>
        <dsp:cNvPr id="0" name=""/>
        <dsp:cNvSpPr/>
      </dsp:nvSpPr>
      <dsp:spPr>
        <a:xfrm>
          <a:off x="0" y="956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1" u="sng" kern="1200"/>
            <a:t>DO NOT. . </a:t>
          </a:r>
          <a:r>
            <a:rPr lang="en-US" sz="1600" b="1" kern="1200"/>
            <a:t>.</a:t>
          </a:r>
          <a:r>
            <a:rPr lang="en-US" sz="1600" b="1" kern="1200">
              <a:latin typeface="Calibri Light" panose="020F0302020204030204"/>
            </a:rPr>
            <a:t> </a:t>
          </a:r>
          <a:endParaRPr lang="en-US" sz="1600" kern="1200"/>
        </a:p>
      </dsp:txBody>
      <dsp:txXfrm>
        <a:off x="18734" y="114350"/>
        <a:ext cx="12339850" cy="346292"/>
      </dsp:txXfrm>
    </dsp:sp>
    <dsp:sp modelId="{BAE64A32-3C70-4086-BBB6-71480264422A}">
      <dsp:nvSpPr>
        <dsp:cNvPr id="0" name=""/>
        <dsp:cNvSpPr/>
      </dsp:nvSpPr>
      <dsp:spPr>
        <a:xfrm>
          <a:off x="0" y="5254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out” in the stairwells or on the second floor during lunch.</a:t>
          </a:r>
        </a:p>
      </dsp:txBody>
      <dsp:txXfrm>
        <a:off x="18734" y="544190"/>
        <a:ext cx="12339850" cy="346292"/>
      </dsp:txXfrm>
    </dsp:sp>
    <dsp:sp modelId="{B2EBE422-AF89-4ED4-976E-EFABC33EA380}">
      <dsp:nvSpPr>
        <dsp:cNvPr id="0" name=""/>
        <dsp:cNvSpPr/>
      </dsp:nvSpPr>
      <dsp:spPr>
        <a:xfrm>
          <a:off x="0" y="9552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Chew gum. DO NOT BRING GUM!</a:t>
          </a:r>
        </a:p>
      </dsp:txBody>
      <dsp:txXfrm>
        <a:off x="18734" y="974030"/>
        <a:ext cx="12339850" cy="346292"/>
      </dsp:txXfrm>
    </dsp:sp>
    <dsp:sp modelId="{5275B937-F964-4625-92BE-F83F9F1864D8}">
      <dsp:nvSpPr>
        <dsp:cNvPr id="0" name=""/>
        <dsp:cNvSpPr/>
      </dsp:nvSpPr>
      <dsp:spPr>
        <a:xfrm>
          <a:off x="0" y="13851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Go on the basketball court with a skateboard!</a:t>
          </a:r>
        </a:p>
      </dsp:txBody>
      <dsp:txXfrm>
        <a:off x="18734" y="1403870"/>
        <a:ext cx="12339850" cy="346292"/>
      </dsp:txXfrm>
    </dsp:sp>
    <dsp:sp modelId="{CCD9E1C7-DDEC-4DDE-BFAC-E22C80ABF486}">
      <dsp:nvSpPr>
        <dsp:cNvPr id="0" name=""/>
        <dsp:cNvSpPr/>
      </dsp:nvSpPr>
      <dsp:spPr>
        <a:xfrm>
          <a:off x="0" y="18149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Use the elevator without approval from the office.</a:t>
          </a:r>
          <a:r>
            <a:rPr lang="en-US" sz="1600" kern="1200">
              <a:latin typeface="Calibri Light" panose="020F0302020204030204"/>
            </a:rPr>
            <a:t> </a:t>
          </a:r>
          <a:endParaRPr lang="en-US" sz="1600" kern="1200"/>
        </a:p>
      </dsp:txBody>
      <dsp:txXfrm>
        <a:off x="18734" y="1833710"/>
        <a:ext cx="12339850" cy="346292"/>
      </dsp:txXfrm>
    </dsp:sp>
    <dsp:sp modelId="{56849978-BA99-49EF-99C8-4BE4AF769CA9}">
      <dsp:nvSpPr>
        <dsp:cNvPr id="0" name=""/>
        <dsp:cNvSpPr/>
      </dsp:nvSpPr>
      <dsp:spPr>
        <a:xfrm>
          <a:off x="0" y="22448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Leave campus if you are a Middle Schooler, Freshman or Sophomore (Except for DE students)</a:t>
          </a:r>
        </a:p>
      </dsp:txBody>
      <dsp:txXfrm>
        <a:off x="18734" y="2263550"/>
        <a:ext cx="12339850" cy="346292"/>
      </dsp:txXfrm>
    </dsp:sp>
    <dsp:sp modelId="{4C7CAAFE-B811-4F44-965A-586D09650188}">
      <dsp:nvSpPr>
        <dsp:cNvPr id="0" name=""/>
        <dsp:cNvSpPr/>
      </dsp:nvSpPr>
      <dsp:spPr>
        <a:xfrm>
          <a:off x="0" y="26746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Allow an underclassmen in your vehicle without prior permission, or you will lose all privileges for the remainder of the school year.</a:t>
          </a:r>
        </a:p>
      </dsp:txBody>
      <dsp:txXfrm>
        <a:off x="18734" y="2693390"/>
        <a:ext cx="12339850" cy="346292"/>
      </dsp:txXfrm>
    </dsp:sp>
    <dsp:sp modelId="{1091147D-05C1-4080-AC47-6FAE26AB1ADC}">
      <dsp:nvSpPr>
        <dsp:cNvPr id="0" name=""/>
        <dsp:cNvSpPr/>
      </dsp:nvSpPr>
      <dsp:spPr>
        <a:xfrm>
          <a:off x="0" y="31044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off the balcony.</a:t>
          </a:r>
        </a:p>
      </dsp:txBody>
      <dsp:txXfrm>
        <a:off x="18734" y="3123230"/>
        <a:ext cx="12339850" cy="346292"/>
      </dsp:txXfrm>
    </dsp:sp>
    <dsp:sp modelId="{A53FD525-20B5-4BB1-9D30-513951FADC45}">
      <dsp:nvSpPr>
        <dsp:cNvPr id="0" name=""/>
        <dsp:cNvSpPr/>
      </dsp:nvSpPr>
      <dsp:spPr>
        <a:xfrm>
          <a:off x="0" y="35343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from the ground level to the 2</a:t>
          </a:r>
          <a:r>
            <a:rPr lang="en-US" sz="1600" kern="1200" baseline="30000"/>
            <a:t>nd</a:t>
          </a:r>
          <a:r>
            <a:rPr lang="en-US" sz="1600" kern="1200"/>
            <a:t> floor.</a:t>
          </a:r>
        </a:p>
      </dsp:txBody>
      <dsp:txXfrm>
        <a:off x="18734" y="3553070"/>
        <a:ext cx="12339850" cy="346292"/>
      </dsp:txXfrm>
    </dsp:sp>
    <dsp:sp modelId="{CBEE6B41-5DF2-453C-85EE-D04A0A63D66D}">
      <dsp:nvSpPr>
        <dsp:cNvPr id="0" name=""/>
        <dsp:cNvSpPr/>
      </dsp:nvSpPr>
      <dsp:spPr>
        <a:xfrm>
          <a:off x="0" y="39641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Eat or carry food over the basketball court or turf field</a:t>
          </a:r>
        </a:p>
      </dsp:txBody>
      <dsp:txXfrm>
        <a:off x="18734" y="3982910"/>
        <a:ext cx="12339850" cy="346292"/>
      </dsp:txXfrm>
    </dsp:sp>
    <dsp:sp modelId="{DE3E1076-8F2D-4965-8116-4FACC21DAB08}">
      <dsp:nvSpPr>
        <dsp:cNvPr id="0" name=""/>
        <dsp:cNvSpPr/>
      </dsp:nvSpPr>
      <dsp:spPr>
        <a:xfrm>
          <a:off x="0" y="43940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Litter or leave garbage around at lunch</a:t>
          </a:r>
        </a:p>
      </dsp:txBody>
      <dsp:txXfrm>
        <a:off x="18734" y="4412750"/>
        <a:ext cx="12339850" cy="346292"/>
      </dsp:txXfrm>
    </dsp:sp>
    <dsp:sp modelId="{8B0D7616-E917-47E0-AFEB-0E3F28AE59D9}">
      <dsp:nvSpPr>
        <dsp:cNvPr id="0" name=""/>
        <dsp:cNvSpPr/>
      </dsp:nvSpPr>
      <dsp:spPr>
        <a:xfrm>
          <a:off x="0" y="48238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Hang out by the wavy wall side or behind the basketball court bleachers</a:t>
          </a:r>
          <a:r>
            <a:rPr lang="en-US" sz="1600" kern="1200">
              <a:latin typeface="Calibri Light" panose="020F0302020204030204"/>
            </a:rPr>
            <a:t> </a:t>
          </a:r>
          <a:endParaRPr lang="en-US" sz="1600" kern="1200"/>
        </a:p>
      </dsp:txBody>
      <dsp:txXfrm>
        <a:off x="18734" y="4842590"/>
        <a:ext cx="12339850" cy="346292"/>
      </dsp:txXfrm>
    </dsp:sp>
    <dsp:sp modelId="{5579D0C7-8184-4249-AF16-25DC59F49B68}">
      <dsp:nvSpPr>
        <dsp:cNvPr id="0" name=""/>
        <dsp:cNvSpPr/>
      </dsp:nvSpPr>
      <dsp:spPr>
        <a:xfrm>
          <a:off x="0" y="52536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on or grab the basketball nets/rims</a:t>
          </a:r>
        </a:p>
      </dsp:txBody>
      <dsp:txXfrm>
        <a:off x="18734" y="5272430"/>
        <a:ext cx="12339850" cy="346292"/>
      </dsp:txXfrm>
    </dsp:sp>
    <dsp:sp modelId="{74351E6D-023C-45FF-AE07-5FE7769DAA39}">
      <dsp:nvSpPr>
        <dsp:cNvPr id="0" name=""/>
        <dsp:cNvSpPr/>
      </dsp:nvSpPr>
      <dsp:spPr>
        <a:xfrm>
          <a:off x="0" y="56835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Playing “keep away” = a detention</a:t>
          </a:r>
        </a:p>
      </dsp:txBody>
      <dsp:txXfrm>
        <a:off x="18734" y="5702270"/>
        <a:ext cx="12339850" cy="346292"/>
      </dsp:txXfrm>
    </dsp:sp>
    <dsp:sp modelId="{C2BCA0AA-CF63-42F6-9AB1-EB54285FFBBD}">
      <dsp:nvSpPr>
        <dsp:cNvPr id="0" name=""/>
        <dsp:cNvSpPr/>
      </dsp:nvSpPr>
      <dsp:spPr>
        <a:xfrm>
          <a:off x="0" y="61133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latin typeface="Calibri Light" panose="020F0302020204030204"/>
            </a:rPr>
            <a:t>Yoga </a:t>
          </a:r>
          <a:r>
            <a:rPr lang="en-US" sz="1600" kern="1200"/>
            <a:t>pants/ leggings/ are not allowed.</a:t>
          </a:r>
          <a:r>
            <a:rPr lang="en-US" sz="1600" kern="1200">
              <a:latin typeface="Calibri Light" panose="020F0302020204030204"/>
            </a:rPr>
            <a:t> </a:t>
          </a:r>
          <a:r>
            <a:rPr lang="en-US" sz="1600" kern="1200"/>
            <a:t> Not even during dress down days. Dress code violations earn detentions</a:t>
          </a:r>
        </a:p>
      </dsp:txBody>
      <dsp:txXfrm>
        <a:off x="18734" y="6132110"/>
        <a:ext cx="12339850" cy="346292"/>
      </dsp:txXfrm>
    </dsp:sp>
    <dsp:sp modelId="{C9BD223A-95CC-48D1-9E03-C0845243DD72}">
      <dsp:nvSpPr>
        <dsp:cNvPr id="0" name=""/>
        <dsp:cNvSpPr/>
      </dsp:nvSpPr>
      <dsp:spPr>
        <a:xfrm>
          <a:off x="0" y="65432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You are not to go to the Deans’ office during class to argue a detention. You will be turned away.</a:t>
          </a:r>
          <a:r>
            <a:rPr lang="en-US" sz="1600" kern="1200">
              <a:latin typeface="Calibri Light" panose="020F0302020204030204"/>
            </a:rPr>
            <a:t> </a:t>
          </a:r>
          <a:endParaRPr lang="en-US" sz="1600" kern="1200"/>
        </a:p>
      </dsp:txBody>
      <dsp:txXfrm>
        <a:off x="18734" y="6561950"/>
        <a:ext cx="12339850"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D956D-F397-4C9F-AF77-DCF4F8F9AE48}">
      <dsp:nvSpPr>
        <dsp:cNvPr id="0" name=""/>
        <dsp:cNvSpPr/>
      </dsp:nvSpPr>
      <dsp:spPr>
        <a:xfrm>
          <a:off x="0" y="2672"/>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E53C45-FF6D-4F4F-B76A-1EDDE930FF47}">
      <dsp:nvSpPr>
        <dsp:cNvPr id="0" name=""/>
        <dsp:cNvSpPr/>
      </dsp:nvSpPr>
      <dsp:spPr>
        <a:xfrm>
          <a:off x="0" y="2672"/>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1</a:t>
          </a:r>
          <a:r>
            <a:rPr lang="en-US" sz="3500" b="1" kern="1200" baseline="30000"/>
            <a:t>st</a:t>
          </a:r>
          <a:r>
            <a:rPr lang="en-US" sz="3500" b="1" kern="1200"/>
            <a:t> Violation – Detention  </a:t>
          </a:r>
          <a:endParaRPr lang="en-US" sz="3500" kern="1200"/>
        </a:p>
      </dsp:txBody>
      <dsp:txXfrm>
        <a:off x="0" y="2672"/>
        <a:ext cx="11216640" cy="911292"/>
      </dsp:txXfrm>
    </dsp:sp>
    <dsp:sp modelId="{5EC9F8E5-F458-4A73-8F1C-72F014845B3F}">
      <dsp:nvSpPr>
        <dsp:cNvPr id="0" name=""/>
        <dsp:cNvSpPr/>
      </dsp:nvSpPr>
      <dsp:spPr>
        <a:xfrm>
          <a:off x="0" y="913964"/>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7416A-0911-4FDD-AB02-5D4AE737C633}">
      <dsp:nvSpPr>
        <dsp:cNvPr id="0" name=""/>
        <dsp:cNvSpPr/>
      </dsp:nvSpPr>
      <dsp:spPr>
        <a:xfrm>
          <a:off x="0" y="913964"/>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main office</a:t>
          </a:r>
        </a:p>
      </dsp:txBody>
      <dsp:txXfrm>
        <a:off x="0" y="913964"/>
        <a:ext cx="11216640" cy="911292"/>
      </dsp:txXfrm>
    </dsp:sp>
    <dsp:sp modelId="{8AFFDF53-5784-43E5-8AFC-B90D2D618036}">
      <dsp:nvSpPr>
        <dsp:cNvPr id="0" name=""/>
        <dsp:cNvSpPr/>
      </dsp:nvSpPr>
      <dsp:spPr>
        <a:xfrm>
          <a:off x="0" y="1825256"/>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526FF-76F2-4237-89E1-3D9A21E154D7}">
      <dsp:nvSpPr>
        <dsp:cNvPr id="0" name=""/>
        <dsp:cNvSpPr/>
      </dsp:nvSpPr>
      <dsp:spPr>
        <a:xfrm>
          <a:off x="0" y="1825256"/>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2nd Violation – Saturday Detention</a:t>
          </a:r>
          <a:endParaRPr lang="en-US" sz="3500" kern="1200"/>
        </a:p>
      </dsp:txBody>
      <dsp:txXfrm>
        <a:off x="0" y="1825256"/>
        <a:ext cx="11216640" cy="911292"/>
      </dsp:txXfrm>
    </dsp:sp>
    <dsp:sp modelId="{255B8CBE-D6F0-4B55-8E01-760CAF3469ED}">
      <dsp:nvSpPr>
        <dsp:cNvPr id="0" name=""/>
        <dsp:cNvSpPr/>
      </dsp:nvSpPr>
      <dsp:spPr>
        <a:xfrm>
          <a:off x="0" y="2736548"/>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72DFD7-E85B-4FB8-965F-440A1EE1118F}">
      <dsp:nvSpPr>
        <dsp:cNvPr id="0" name=""/>
        <dsp:cNvSpPr/>
      </dsp:nvSpPr>
      <dsp:spPr>
        <a:xfrm>
          <a:off x="0" y="2736548"/>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administration</a:t>
          </a:r>
        </a:p>
      </dsp:txBody>
      <dsp:txXfrm>
        <a:off x="0" y="2736548"/>
        <a:ext cx="11216640" cy="911292"/>
      </dsp:txXfrm>
    </dsp:sp>
    <dsp:sp modelId="{5D3888AC-5759-45EB-A598-7BD7D78F5F5F}">
      <dsp:nvSpPr>
        <dsp:cNvPr id="0" name=""/>
        <dsp:cNvSpPr/>
      </dsp:nvSpPr>
      <dsp:spPr>
        <a:xfrm>
          <a:off x="0" y="3647841"/>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82330-79C1-40A6-BD6A-549CFA6A8B17}">
      <dsp:nvSpPr>
        <dsp:cNvPr id="0" name=""/>
        <dsp:cNvSpPr/>
      </dsp:nvSpPr>
      <dsp:spPr>
        <a:xfrm>
          <a:off x="0" y="3647841"/>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t>3</a:t>
          </a:r>
          <a:r>
            <a:rPr lang="en-US" sz="3500" b="1" kern="1200" baseline="30000" dirty="0"/>
            <a:t>rd</a:t>
          </a:r>
          <a:r>
            <a:rPr lang="en-US" sz="3500" b="1" kern="1200" dirty="0"/>
            <a:t> Violation – Referral Suspension &amp; Behavior Probation</a:t>
          </a:r>
          <a:endParaRPr lang="en-US" sz="3500" kern="1200" dirty="0"/>
        </a:p>
      </dsp:txBody>
      <dsp:txXfrm>
        <a:off x="0" y="3647841"/>
        <a:ext cx="11216640" cy="911292"/>
      </dsp:txXfrm>
    </dsp:sp>
    <dsp:sp modelId="{3A2465D4-683C-4339-B786-A14EE0D4FB35}">
      <dsp:nvSpPr>
        <dsp:cNvPr id="0" name=""/>
        <dsp:cNvSpPr/>
      </dsp:nvSpPr>
      <dsp:spPr>
        <a:xfrm>
          <a:off x="0" y="4559133"/>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E23E4-EA46-44AC-A2D1-12851A896D1E}">
      <dsp:nvSpPr>
        <dsp:cNvPr id="0" name=""/>
        <dsp:cNvSpPr/>
      </dsp:nvSpPr>
      <dsp:spPr>
        <a:xfrm>
          <a:off x="0" y="4559133"/>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Device must be picked up by a legal guardian</a:t>
          </a:r>
        </a:p>
      </dsp:txBody>
      <dsp:txXfrm>
        <a:off x="0" y="4559133"/>
        <a:ext cx="11216640" cy="911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F52D3-39BE-42B1-B0C3-EA2764446704}">
      <dsp:nvSpPr>
        <dsp:cNvPr id="0" name=""/>
        <dsp:cNvSpPr/>
      </dsp:nvSpPr>
      <dsp:spPr>
        <a:xfrm>
          <a:off x="0" y="566"/>
          <a:ext cx="1121664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2DB983-4D5C-4107-AC49-DCC22C3D0A90}">
      <dsp:nvSpPr>
        <dsp:cNvPr id="0" name=""/>
        <dsp:cNvSpPr/>
      </dsp:nvSpPr>
      <dsp:spPr>
        <a:xfrm>
          <a:off x="0" y="566"/>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1</a:t>
          </a:r>
          <a:r>
            <a:rPr lang="en-US" sz="3000" kern="1200" baseline="30000"/>
            <a:t>st</a:t>
          </a:r>
          <a:r>
            <a:rPr lang="en-US" sz="3000" kern="1200"/>
            <a:t>  Offense		Warning parent notification</a:t>
          </a:r>
        </a:p>
      </dsp:txBody>
      <dsp:txXfrm>
        <a:off x="0" y="566"/>
        <a:ext cx="11216640" cy="663082"/>
      </dsp:txXfrm>
    </dsp:sp>
    <dsp:sp modelId="{23BC9846-3ECC-4E0A-98CD-973BFFDA6E3A}">
      <dsp:nvSpPr>
        <dsp:cNvPr id="0" name=""/>
        <dsp:cNvSpPr/>
      </dsp:nvSpPr>
      <dsp:spPr>
        <a:xfrm>
          <a:off x="0" y="663649"/>
          <a:ext cx="11216640" cy="0"/>
        </a:xfrm>
        <a:prstGeom prst="line">
          <a:avLst/>
        </a:prstGeom>
        <a:solidFill>
          <a:schemeClr val="accent5">
            <a:hueOff val="-313785"/>
            <a:satOff val="-4168"/>
            <a:lumOff val="65"/>
            <a:alphaOff val="0"/>
          </a:schemeClr>
        </a:solidFill>
        <a:ln w="12700" cap="flat" cmpd="sng" algn="ctr">
          <a:solidFill>
            <a:schemeClr val="accent5">
              <a:hueOff val="-313785"/>
              <a:satOff val="-4168"/>
              <a:lumOff val="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09D3D-2F3C-423F-B8FE-E653AD4CEB95}">
      <dsp:nvSpPr>
        <dsp:cNvPr id="0" name=""/>
        <dsp:cNvSpPr/>
      </dsp:nvSpPr>
      <dsp:spPr>
        <a:xfrm>
          <a:off x="0" y="663649"/>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2</a:t>
          </a:r>
          <a:r>
            <a:rPr lang="en-US" sz="3000" kern="1200" baseline="30000" dirty="0"/>
            <a:t>nd</a:t>
          </a:r>
          <a:r>
            <a:rPr lang="en-US" sz="3000" kern="1200" dirty="0"/>
            <a:t> Offense		Change Seat  </a:t>
          </a:r>
          <a:r>
            <a:rPr lang="en-US" sz="3000" b="1" kern="1200" dirty="0"/>
            <a:t>Detention</a:t>
          </a:r>
          <a:r>
            <a:rPr lang="en-US" sz="3000" kern="1200" dirty="0"/>
            <a:t> Parent notification</a:t>
          </a:r>
        </a:p>
      </dsp:txBody>
      <dsp:txXfrm>
        <a:off x="0" y="663649"/>
        <a:ext cx="11216640" cy="663082"/>
      </dsp:txXfrm>
    </dsp:sp>
    <dsp:sp modelId="{559D3829-A4F4-4C92-9872-D7D49A89A472}">
      <dsp:nvSpPr>
        <dsp:cNvPr id="0" name=""/>
        <dsp:cNvSpPr/>
      </dsp:nvSpPr>
      <dsp:spPr>
        <a:xfrm>
          <a:off x="0" y="1326732"/>
          <a:ext cx="11216640" cy="0"/>
        </a:xfrm>
        <a:prstGeom prst="line">
          <a:avLst/>
        </a:prstGeom>
        <a:solidFill>
          <a:schemeClr val="accent5">
            <a:hueOff val="-627571"/>
            <a:satOff val="-8336"/>
            <a:lumOff val="131"/>
            <a:alphaOff val="0"/>
          </a:schemeClr>
        </a:solidFill>
        <a:ln w="12700" cap="flat" cmpd="sng" algn="ctr">
          <a:solidFill>
            <a:schemeClr val="accent5">
              <a:hueOff val="-627571"/>
              <a:satOff val="-8336"/>
              <a:lumOff val="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8D42E-4881-44B5-8BED-693C70A4FABF}">
      <dsp:nvSpPr>
        <dsp:cNvPr id="0" name=""/>
        <dsp:cNvSpPr/>
      </dsp:nvSpPr>
      <dsp:spPr>
        <a:xfrm>
          <a:off x="0" y="1326732"/>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3</a:t>
          </a:r>
          <a:r>
            <a:rPr lang="en-US" sz="3000" kern="1200" baseline="30000" dirty="0"/>
            <a:t>rd</a:t>
          </a:r>
          <a:r>
            <a:rPr lang="en-US" sz="3000" kern="1200" dirty="0"/>
            <a:t> Offense	</a:t>
          </a:r>
          <a:r>
            <a:rPr lang="en-US" sz="3000" kern="1200"/>
            <a:t>	Bus </a:t>
          </a:r>
          <a:r>
            <a:rPr lang="en-US" sz="3000" kern="1200" dirty="0"/>
            <a:t>suspension w/ referral</a:t>
          </a:r>
        </a:p>
      </dsp:txBody>
      <dsp:txXfrm>
        <a:off x="0" y="1326732"/>
        <a:ext cx="11216640" cy="663082"/>
      </dsp:txXfrm>
    </dsp:sp>
    <dsp:sp modelId="{2D4F875D-2A63-45E5-A94F-C87A393EEB31}">
      <dsp:nvSpPr>
        <dsp:cNvPr id="0" name=""/>
        <dsp:cNvSpPr/>
      </dsp:nvSpPr>
      <dsp:spPr>
        <a:xfrm>
          <a:off x="0" y="1989815"/>
          <a:ext cx="11216640" cy="0"/>
        </a:xfrm>
        <a:prstGeom prst="line">
          <a:avLst/>
        </a:prstGeom>
        <a:solidFill>
          <a:schemeClr val="accent5">
            <a:hueOff val="-941356"/>
            <a:satOff val="-12503"/>
            <a:lumOff val="196"/>
            <a:alphaOff val="0"/>
          </a:schemeClr>
        </a:solidFill>
        <a:ln w="12700" cap="flat" cmpd="sng" algn="ctr">
          <a:solidFill>
            <a:schemeClr val="accent5">
              <a:hueOff val="-941356"/>
              <a:satOff val="-12503"/>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A64001-24C8-4D0B-875A-03BB8FFDBBC2}">
      <dsp:nvSpPr>
        <dsp:cNvPr id="0" name=""/>
        <dsp:cNvSpPr/>
      </dsp:nvSpPr>
      <dsp:spPr>
        <a:xfrm>
          <a:off x="0" y="1989815"/>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4</a:t>
          </a:r>
          <a:r>
            <a:rPr lang="en-US" sz="3000" kern="1200" baseline="30000"/>
            <a:t>th</a:t>
          </a:r>
          <a:r>
            <a:rPr lang="en-US" sz="3000" kern="1200"/>
            <a:t> Offense		Bus Suspension 3 days</a:t>
          </a:r>
        </a:p>
      </dsp:txBody>
      <dsp:txXfrm>
        <a:off x="0" y="1989815"/>
        <a:ext cx="11216640" cy="663082"/>
      </dsp:txXfrm>
    </dsp:sp>
    <dsp:sp modelId="{0E4F1838-B098-4B6E-B9AC-335DE25E07A1}">
      <dsp:nvSpPr>
        <dsp:cNvPr id="0" name=""/>
        <dsp:cNvSpPr/>
      </dsp:nvSpPr>
      <dsp:spPr>
        <a:xfrm>
          <a:off x="0" y="2652898"/>
          <a:ext cx="11216640" cy="0"/>
        </a:xfrm>
        <a:prstGeom prst="line">
          <a:avLst/>
        </a:prstGeom>
        <a:solidFill>
          <a:schemeClr val="accent5">
            <a:hueOff val="-1255141"/>
            <a:satOff val="-16671"/>
            <a:lumOff val="262"/>
            <a:alphaOff val="0"/>
          </a:schemeClr>
        </a:solidFill>
        <a:ln w="12700" cap="flat" cmpd="sng" algn="ctr">
          <a:solidFill>
            <a:schemeClr val="accent5">
              <a:hueOff val="-1255141"/>
              <a:satOff val="-16671"/>
              <a:lumOff val="2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D40A2-E196-461E-BE07-507A14CA9675}">
      <dsp:nvSpPr>
        <dsp:cNvPr id="0" name=""/>
        <dsp:cNvSpPr/>
      </dsp:nvSpPr>
      <dsp:spPr>
        <a:xfrm>
          <a:off x="0" y="2652898"/>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a:t>
          </a:r>
          <a:r>
            <a:rPr lang="en-US" sz="3000" kern="1200" baseline="30000"/>
            <a:t>th</a:t>
          </a:r>
          <a:r>
            <a:rPr lang="en-US" sz="3000" kern="1200"/>
            <a:t> Offense		Bus Suspension 5 days</a:t>
          </a:r>
        </a:p>
      </dsp:txBody>
      <dsp:txXfrm>
        <a:off x="0" y="2652898"/>
        <a:ext cx="11216640" cy="663082"/>
      </dsp:txXfrm>
    </dsp:sp>
    <dsp:sp modelId="{3945953D-ACA0-45FA-8A8B-DADC4AAA301B}">
      <dsp:nvSpPr>
        <dsp:cNvPr id="0" name=""/>
        <dsp:cNvSpPr/>
      </dsp:nvSpPr>
      <dsp:spPr>
        <a:xfrm>
          <a:off x="0" y="3315981"/>
          <a:ext cx="11216640" cy="0"/>
        </a:xfrm>
        <a:prstGeom prst="line">
          <a:avLst/>
        </a:prstGeom>
        <a:solidFill>
          <a:schemeClr val="accent5">
            <a:hueOff val="-1568927"/>
            <a:satOff val="-20839"/>
            <a:lumOff val="327"/>
            <a:alphaOff val="0"/>
          </a:schemeClr>
        </a:solidFill>
        <a:ln w="12700" cap="flat" cmpd="sng" algn="ctr">
          <a:solidFill>
            <a:schemeClr val="accent5">
              <a:hueOff val="-1568927"/>
              <a:satOff val="-20839"/>
              <a:lumOff val="3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F0325-AB21-4849-87A1-69147493B6B7}">
      <dsp:nvSpPr>
        <dsp:cNvPr id="0" name=""/>
        <dsp:cNvSpPr/>
      </dsp:nvSpPr>
      <dsp:spPr>
        <a:xfrm>
          <a:off x="0" y="3315981"/>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6</a:t>
          </a:r>
          <a:r>
            <a:rPr lang="en-US" sz="3000" kern="1200" baseline="30000"/>
            <a:t>th</a:t>
          </a:r>
          <a:r>
            <a:rPr lang="en-US" sz="3000" kern="1200"/>
            <a:t> Offense		Bus Suspension 9 weeks</a:t>
          </a:r>
        </a:p>
      </dsp:txBody>
      <dsp:txXfrm>
        <a:off x="0" y="3315981"/>
        <a:ext cx="11216640" cy="663082"/>
      </dsp:txXfrm>
    </dsp:sp>
    <dsp:sp modelId="{7D222CAD-F3B0-44C4-AD8F-F380F067EE47}">
      <dsp:nvSpPr>
        <dsp:cNvPr id="0" name=""/>
        <dsp:cNvSpPr/>
      </dsp:nvSpPr>
      <dsp:spPr>
        <a:xfrm>
          <a:off x="0" y="3979064"/>
          <a:ext cx="11216640" cy="0"/>
        </a:xfrm>
        <a:prstGeom prst="line">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F2C46A-9683-4AA1-AA25-EDFE7F913082}">
      <dsp:nvSpPr>
        <dsp:cNvPr id="0" name=""/>
        <dsp:cNvSpPr/>
      </dsp:nvSpPr>
      <dsp:spPr>
        <a:xfrm>
          <a:off x="0" y="3979064"/>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7</a:t>
          </a:r>
          <a:r>
            <a:rPr lang="en-US" sz="3000" kern="1200" baseline="30000" dirty="0"/>
            <a:t>th</a:t>
          </a:r>
          <a:r>
            <a:rPr lang="en-US" sz="3000" kern="1200" dirty="0"/>
            <a:t> Offense		Bus Suspension for rest of school year</a:t>
          </a:r>
        </a:p>
      </dsp:txBody>
      <dsp:txXfrm>
        <a:off x="0" y="3979064"/>
        <a:ext cx="11216640" cy="66308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lnSpc>
                <a:spcPct val="117999"/>
              </a:lnSpc>
              <a:spcBef>
                <a:spcPts val="0"/>
              </a:spcBef>
              <a:buNone/>
              <a:defRPr sz="2200" b="0" i="0" u="none" strike="noStrike" cap="none">
                <a:latin typeface="Helvetica Neue"/>
                <a:ea typeface="Helvetica Neue"/>
                <a:cs typeface="Helvetica Neue"/>
                <a:sym typeface="Helvetica Neue"/>
              </a:defRPr>
            </a:lvl1pPr>
            <a:lvl2pPr marL="457200" marR="0" lvl="1" indent="215900" algn="l" rtl="0">
              <a:lnSpc>
                <a:spcPct val="117999"/>
              </a:lnSpc>
              <a:spcBef>
                <a:spcPts val="0"/>
              </a:spcBef>
              <a:buNone/>
              <a:defRPr sz="2200" b="0" i="0" u="none" strike="noStrike" cap="none">
                <a:latin typeface="Helvetica Neue"/>
                <a:ea typeface="Helvetica Neue"/>
                <a:cs typeface="Helvetica Neue"/>
                <a:sym typeface="Helvetica Neue"/>
              </a:defRPr>
            </a:lvl2pPr>
            <a:lvl3pPr marL="914400" marR="0" lvl="2" indent="444500" algn="l" rtl="0">
              <a:lnSpc>
                <a:spcPct val="117999"/>
              </a:lnSpc>
              <a:spcBef>
                <a:spcPts val="0"/>
              </a:spcBef>
              <a:buNone/>
              <a:defRPr sz="2200" b="0" i="0" u="none" strike="noStrike" cap="none">
                <a:latin typeface="Helvetica Neue"/>
                <a:ea typeface="Helvetica Neue"/>
                <a:cs typeface="Helvetica Neue"/>
                <a:sym typeface="Helvetica Neue"/>
              </a:defRPr>
            </a:lvl3pPr>
            <a:lvl4pPr marL="1371600" marR="0" lvl="3" indent="673100" algn="l" rtl="0">
              <a:lnSpc>
                <a:spcPct val="117999"/>
              </a:lnSpc>
              <a:spcBef>
                <a:spcPts val="0"/>
              </a:spcBef>
              <a:buNone/>
              <a:defRPr sz="2200" b="0" i="0" u="none" strike="noStrike" cap="none">
                <a:latin typeface="Helvetica Neue"/>
                <a:ea typeface="Helvetica Neue"/>
                <a:cs typeface="Helvetica Neue"/>
                <a:sym typeface="Helvetica Neue"/>
              </a:defRPr>
            </a:lvl4pPr>
            <a:lvl5pPr marL="1828800" marR="0" lvl="4" indent="901700" algn="l" rtl="0">
              <a:lnSpc>
                <a:spcPct val="117999"/>
              </a:lnSpc>
              <a:spcBef>
                <a:spcPts val="0"/>
              </a:spcBef>
              <a:buNone/>
              <a:defRPr sz="2200" b="0" i="0" u="none" strike="noStrike" cap="none">
                <a:latin typeface="Helvetica Neue"/>
                <a:ea typeface="Helvetica Neue"/>
                <a:cs typeface="Helvetica Neue"/>
                <a:sym typeface="Helvetica Neue"/>
              </a:defRPr>
            </a:lvl5pPr>
            <a:lvl6pPr marL="2286000" marR="0" lvl="5" indent="1117600" algn="l" rtl="0">
              <a:lnSpc>
                <a:spcPct val="117999"/>
              </a:lnSpc>
              <a:spcBef>
                <a:spcPts val="0"/>
              </a:spcBef>
              <a:buNone/>
              <a:defRPr sz="2200" b="0" i="0" u="none" strike="noStrike" cap="none">
                <a:latin typeface="Helvetica Neue"/>
                <a:ea typeface="Helvetica Neue"/>
                <a:cs typeface="Helvetica Neue"/>
                <a:sym typeface="Helvetica Neue"/>
              </a:defRPr>
            </a:lvl6pPr>
            <a:lvl7pPr marL="2743200" marR="0" lvl="6" indent="1346200" algn="l" rtl="0">
              <a:lnSpc>
                <a:spcPct val="117999"/>
              </a:lnSpc>
              <a:spcBef>
                <a:spcPts val="0"/>
              </a:spcBef>
              <a:buNone/>
              <a:defRPr sz="2200" b="0" i="0" u="none" strike="noStrike" cap="none">
                <a:latin typeface="Helvetica Neue"/>
                <a:ea typeface="Helvetica Neue"/>
                <a:cs typeface="Helvetica Neue"/>
                <a:sym typeface="Helvetica Neue"/>
              </a:defRPr>
            </a:lvl7pPr>
            <a:lvl8pPr marL="3200400" marR="0" lvl="7" indent="1574800" algn="l" rtl="0">
              <a:lnSpc>
                <a:spcPct val="117999"/>
              </a:lnSpc>
              <a:spcBef>
                <a:spcPts val="0"/>
              </a:spcBef>
              <a:buNone/>
              <a:defRPr sz="2200" b="0" i="0" u="none" strike="noStrike" cap="none">
                <a:latin typeface="Helvetica Neue"/>
                <a:ea typeface="Helvetica Neue"/>
                <a:cs typeface="Helvetica Neue"/>
                <a:sym typeface="Helvetica Neue"/>
              </a:defRPr>
            </a:lvl8pPr>
            <a:lvl9pPr marL="3657600" marR="0" lvl="8" indent="1803400" algn="l" rtl="0">
              <a:lnSpc>
                <a:spcPct val="117999"/>
              </a:lnSpc>
              <a:spcBef>
                <a:spcPts val="0"/>
              </a:spcBef>
              <a:buNone/>
              <a:defRPr sz="2200" b="0" i="0" u="none" strike="noStrike" cap="none">
                <a:latin typeface="Helvetica Neue"/>
                <a:ea typeface="Helvetica Neue"/>
                <a:cs typeface="Helvetica Neue"/>
                <a:sym typeface="Helvetica Neue"/>
              </a:defRPr>
            </a:lvl9pPr>
          </a:lstStyle>
          <a:p>
            <a:endParaRPr/>
          </a:p>
        </p:txBody>
      </p:sp>
    </p:spTree>
    <p:extLst>
      <p:ext uri="{BB962C8B-B14F-4D97-AF65-F5344CB8AC3E}">
        <p14:creationId xmlns:p14="http://schemas.microsoft.com/office/powerpoint/2010/main" val="8674000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Shape 2310"/>
          <p:cNvSpPr txBox="1">
            <a:spLocks noGrp="1"/>
          </p:cNvSpPr>
          <p:nvPr>
            <p:ph type="body" idx="1"/>
          </p:nvPr>
        </p:nvSpPr>
        <p:spPr>
          <a:xfrm>
            <a:off x="934721" y="4415790"/>
            <a:ext cx="5140959" cy="4183380"/>
          </a:xfrm>
          <a:prstGeom prst="rect">
            <a:avLst/>
          </a:prstGeom>
        </p:spPr>
        <p:txBody>
          <a:bodyPr lIns="93162" tIns="93162" rIns="93162" bIns="93162" anchor="t" anchorCtr="0">
            <a:noAutofit/>
          </a:bodyPr>
          <a:lstStyle/>
          <a:p>
            <a:endParaRPr/>
          </a:p>
        </p:txBody>
      </p:sp>
      <p:sp>
        <p:nvSpPr>
          <p:cNvPr id="2311" name="Shape 231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04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E721D8-F2E8-4CA0-B0BB-2E7F3B7ABD33}"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45689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128526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8/17/2026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652072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82752" y="1836611"/>
            <a:ext cx="9829210" cy="4494185"/>
          </a:xfrm>
        </p:spPr>
        <p:txBody>
          <a:bodyPr anchor="b">
            <a:normAutofit/>
          </a:bodyPr>
          <a:lstStyle>
            <a:lvl1pPr>
              <a:defRPr sz="432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82752" y="7137520"/>
            <a:ext cx="8434218" cy="1527309"/>
          </a:xfrm>
        </p:spPr>
        <p:txBody>
          <a:bodyPr>
            <a:normAutofit/>
          </a:bodyPr>
          <a:lstStyle>
            <a:lvl1pPr marL="0" indent="0">
              <a:buNone/>
              <a:defRPr sz="1600">
                <a:solidFill>
                  <a:schemeClr val="tx1"/>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8/17/2026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64033" y="6706111"/>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7724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82752"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740190"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8/17/2026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421976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82753" y="1950719"/>
            <a:ext cx="11616991" cy="13365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82751"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82751"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740190"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740190"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8/17/2026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039852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8/17/2026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168707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8/17/2026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776875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265620" y="1466313"/>
            <a:ext cx="7034123" cy="7347712"/>
          </a:xfrm>
        </p:spPr>
        <p:txBody>
          <a:bodyPr>
            <a:normAutofit/>
          </a:bodyPr>
          <a:lstStyle>
            <a:lvl1pPr>
              <a:defRPr sz="2240"/>
            </a:lvl1pPr>
            <a:lvl2pPr>
              <a:defRPr sz="1920"/>
            </a:lvl2pPr>
            <a:lvl3pPr>
              <a:defRPr sz="1600"/>
            </a:lvl3pPr>
            <a:lvl4pPr>
              <a:defRPr sz="1440"/>
            </a:lvl4pPr>
            <a:lvl5pPr>
              <a:defRPr sz="144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82754" y="4227083"/>
            <a:ext cx="4116690" cy="4589264"/>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8/17/2026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075220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266944" y="1469541"/>
            <a:ext cx="7032346" cy="7347712"/>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82754" y="4227084"/>
            <a:ext cx="4116690" cy="4589262"/>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8/17/2026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033357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8/17/2026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2087051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823167" y="910335"/>
            <a:ext cx="1932558" cy="78746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82752" y="910336"/>
            <a:ext cx="8973250" cy="78746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8/17/2026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1422946" y="1695912"/>
            <a:ext cx="139215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154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8" y="866987"/>
            <a:ext cx="3954015" cy="2591172"/>
          </a:xfrm>
        </p:spPr>
        <p:txBody>
          <a:bodyPr anchor="b">
            <a:normAutofit/>
          </a:bodyPr>
          <a:lstStyle>
            <a:lvl1pPr algn="ctr">
              <a:defRPr sz="2560" b="0"/>
            </a:lvl1pPr>
          </a:lstStyle>
          <a:p>
            <a:r>
              <a:rPr lang="en-US"/>
              <a:t>Click to edit Master title style</a:t>
            </a:r>
          </a:p>
        </p:txBody>
      </p:sp>
      <p:sp>
        <p:nvSpPr>
          <p:cNvPr id="3" name="Content Placeholder 2"/>
          <p:cNvSpPr>
            <a:spLocks noGrp="1"/>
          </p:cNvSpPr>
          <p:nvPr>
            <p:ph idx="1"/>
          </p:nvPr>
        </p:nvSpPr>
        <p:spPr>
          <a:xfrm>
            <a:off x="5179343" y="866988"/>
            <a:ext cx="6839386" cy="736938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74718" y="3458161"/>
            <a:ext cx="3954015" cy="47782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757200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 Alt 1">
  <p:cSld name="Title only - Alt 1">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1" name="Google Shape;71;p1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pic>
        <p:nvPicPr>
          <p:cNvPr id="72" name="Google Shape;72;p16"/>
          <p:cNvPicPr preferRelativeResize="0"/>
          <p:nvPr/>
        </p:nvPicPr>
        <p:blipFill rotWithShape="1">
          <a:blip r:embed="rId2">
            <a:alphaModFix/>
          </a:blip>
          <a:srcRect l="535" t="71891" r="33362"/>
          <a:stretch/>
        </p:blipFill>
        <p:spPr>
          <a:xfrm>
            <a:off x="7998862" y="7"/>
            <a:ext cx="5005938" cy="2838185"/>
          </a:xfrm>
          <a:prstGeom prst="rect">
            <a:avLst/>
          </a:prstGeom>
          <a:noFill/>
          <a:ln>
            <a:noFill/>
          </a:ln>
        </p:spPr>
      </p:pic>
      <p:sp>
        <p:nvSpPr>
          <p:cNvPr id="73" name="Google Shape;73;p16"/>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764722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Meet the team">
  <p:cSld name="Meet the team">
    <p:spTree>
      <p:nvGrpSpPr>
        <p:cNvPr id="1" name="Shape 74"/>
        <p:cNvGrpSpPr/>
        <p:nvPr/>
      </p:nvGrpSpPr>
      <p:grpSpPr>
        <a:xfrm>
          <a:off x="0" y="0"/>
          <a:ext cx="0" cy="0"/>
          <a:chOff x="0" y="0"/>
          <a:chExt cx="0" cy="0"/>
        </a:xfrm>
      </p:grpSpPr>
      <p:sp>
        <p:nvSpPr>
          <p:cNvPr id="75" name="Google Shape;75;p17"/>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76" name="Google Shape;76;p17"/>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7" name="Google Shape;77;p1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78" name="Google Shape;78;p17"/>
          <p:cNvSpPr>
            <a:spLocks noGrp="1"/>
          </p:cNvSpPr>
          <p:nvPr>
            <p:ph type="pic" idx="2"/>
          </p:nvPr>
        </p:nvSpPr>
        <p:spPr>
          <a:xfrm>
            <a:off x="1718791" y="2207810"/>
            <a:ext cx="1586773" cy="2120249"/>
          </a:xfrm>
          <a:prstGeom prst="roundRect">
            <a:avLst>
              <a:gd name="adj" fmla="val 16667"/>
            </a:avLst>
          </a:prstGeom>
          <a:noFill/>
          <a:ln>
            <a:noFill/>
          </a:ln>
        </p:spPr>
      </p:sp>
      <p:sp>
        <p:nvSpPr>
          <p:cNvPr id="79" name="Google Shape;79;p17"/>
          <p:cNvSpPr>
            <a:spLocks noGrp="1"/>
          </p:cNvSpPr>
          <p:nvPr>
            <p:ph type="pic" idx="3"/>
          </p:nvPr>
        </p:nvSpPr>
        <p:spPr>
          <a:xfrm>
            <a:off x="4379254" y="2207810"/>
            <a:ext cx="1586773" cy="2120249"/>
          </a:xfrm>
          <a:prstGeom prst="roundRect">
            <a:avLst>
              <a:gd name="adj" fmla="val 16667"/>
            </a:avLst>
          </a:prstGeom>
          <a:noFill/>
          <a:ln>
            <a:noFill/>
          </a:ln>
        </p:spPr>
      </p:sp>
      <p:sp>
        <p:nvSpPr>
          <p:cNvPr id="80" name="Google Shape;80;p17"/>
          <p:cNvSpPr>
            <a:spLocks noGrp="1"/>
          </p:cNvSpPr>
          <p:nvPr>
            <p:ph type="pic" idx="4"/>
          </p:nvPr>
        </p:nvSpPr>
        <p:spPr>
          <a:xfrm>
            <a:off x="7039699" y="2207810"/>
            <a:ext cx="1586773" cy="2120249"/>
          </a:xfrm>
          <a:prstGeom prst="roundRect">
            <a:avLst>
              <a:gd name="adj" fmla="val 16667"/>
            </a:avLst>
          </a:prstGeom>
          <a:noFill/>
          <a:ln>
            <a:noFill/>
          </a:ln>
        </p:spPr>
      </p:sp>
      <p:sp>
        <p:nvSpPr>
          <p:cNvPr id="81" name="Google Shape;81;p17"/>
          <p:cNvSpPr>
            <a:spLocks noGrp="1"/>
          </p:cNvSpPr>
          <p:nvPr>
            <p:ph type="pic" idx="5"/>
          </p:nvPr>
        </p:nvSpPr>
        <p:spPr>
          <a:xfrm>
            <a:off x="9700143" y="2207810"/>
            <a:ext cx="1586773" cy="2120249"/>
          </a:xfrm>
          <a:prstGeom prst="roundRect">
            <a:avLst>
              <a:gd name="adj" fmla="val 16667"/>
            </a:avLst>
          </a:prstGeom>
          <a:noFill/>
          <a:ln>
            <a:noFill/>
          </a:ln>
        </p:spPr>
      </p:sp>
      <p:sp>
        <p:nvSpPr>
          <p:cNvPr id="82" name="Google Shape;82;p17"/>
          <p:cNvSpPr txBox="1">
            <a:spLocks noGrp="1"/>
          </p:cNvSpPr>
          <p:nvPr>
            <p:ph type="subTitle" idx="1"/>
          </p:nvPr>
        </p:nvSpPr>
        <p:spPr>
          <a:xfrm>
            <a:off x="1718791"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3" name="Google Shape;83;p17"/>
          <p:cNvSpPr txBox="1">
            <a:spLocks noGrp="1"/>
          </p:cNvSpPr>
          <p:nvPr>
            <p:ph type="subTitle" idx="6"/>
          </p:nvPr>
        </p:nvSpPr>
        <p:spPr>
          <a:xfrm>
            <a:off x="1718791"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4" name="Google Shape;84;p17"/>
          <p:cNvSpPr txBox="1">
            <a:spLocks noGrp="1"/>
          </p:cNvSpPr>
          <p:nvPr>
            <p:ph type="subTitle" idx="7"/>
          </p:nvPr>
        </p:nvSpPr>
        <p:spPr>
          <a:xfrm>
            <a:off x="4379258"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5" name="Google Shape;85;p17"/>
          <p:cNvSpPr txBox="1">
            <a:spLocks noGrp="1"/>
          </p:cNvSpPr>
          <p:nvPr>
            <p:ph type="subTitle" idx="8"/>
          </p:nvPr>
        </p:nvSpPr>
        <p:spPr>
          <a:xfrm>
            <a:off x="4379254"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6" name="Google Shape;86;p17"/>
          <p:cNvSpPr txBox="1">
            <a:spLocks noGrp="1"/>
          </p:cNvSpPr>
          <p:nvPr>
            <p:ph type="subTitle" idx="9"/>
          </p:nvPr>
        </p:nvSpPr>
        <p:spPr>
          <a:xfrm>
            <a:off x="703970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7" name="Google Shape;87;p17"/>
          <p:cNvSpPr txBox="1">
            <a:spLocks noGrp="1"/>
          </p:cNvSpPr>
          <p:nvPr>
            <p:ph type="subTitle" idx="13"/>
          </p:nvPr>
        </p:nvSpPr>
        <p:spPr>
          <a:xfrm>
            <a:off x="7039699"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8" name="Google Shape;88;p17"/>
          <p:cNvSpPr txBox="1">
            <a:spLocks noGrp="1"/>
          </p:cNvSpPr>
          <p:nvPr>
            <p:ph type="subTitle" idx="14"/>
          </p:nvPr>
        </p:nvSpPr>
        <p:spPr>
          <a:xfrm>
            <a:off x="970015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9" name="Google Shape;89;p17"/>
          <p:cNvSpPr txBox="1">
            <a:spLocks noGrp="1"/>
          </p:cNvSpPr>
          <p:nvPr>
            <p:ph type="subTitle" idx="15"/>
          </p:nvPr>
        </p:nvSpPr>
        <p:spPr>
          <a:xfrm>
            <a:off x="9700143"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0" name="Google Shape;90;p17"/>
          <p:cNvSpPr>
            <a:spLocks noGrp="1"/>
          </p:cNvSpPr>
          <p:nvPr>
            <p:ph type="pic" idx="16"/>
          </p:nvPr>
        </p:nvSpPr>
        <p:spPr>
          <a:xfrm>
            <a:off x="4379254" y="5610809"/>
            <a:ext cx="1586773" cy="2120249"/>
          </a:xfrm>
          <a:prstGeom prst="roundRect">
            <a:avLst>
              <a:gd name="adj" fmla="val 16667"/>
            </a:avLst>
          </a:prstGeom>
          <a:noFill/>
          <a:ln>
            <a:noFill/>
          </a:ln>
        </p:spPr>
      </p:sp>
      <p:sp>
        <p:nvSpPr>
          <p:cNvPr id="91" name="Google Shape;91;p17"/>
          <p:cNvSpPr>
            <a:spLocks noGrp="1"/>
          </p:cNvSpPr>
          <p:nvPr>
            <p:ph type="pic" idx="17"/>
          </p:nvPr>
        </p:nvSpPr>
        <p:spPr>
          <a:xfrm>
            <a:off x="7039699" y="5610809"/>
            <a:ext cx="1586773" cy="2120249"/>
          </a:xfrm>
          <a:prstGeom prst="roundRect">
            <a:avLst>
              <a:gd name="adj" fmla="val 16667"/>
            </a:avLst>
          </a:prstGeom>
          <a:noFill/>
          <a:ln>
            <a:noFill/>
          </a:ln>
        </p:spPr>
      </p:sp>
      <p:sp>
        <p:nvSpPr>
          <p:cNvPr id="92" name="Google Shape;92;p17"/>
          <p:cNvSpPr>
            <a:spLocks noGrp="1"/>
          </p:cNvSpPr>
          <p:nvPr>
            <p:ph type="pic" idx="18"/>
          </p:nvPr>
        </p:nvSpPr>
        <p:spPr>
          <a:xfrm>
            <a:off x="9700143" y="5610809"/>
            <a:ext cx="1586773" cy="2120249"/>
          </a:xfrm>
          <a:prstGeom prst="roundRect">
            <a:avLst>
              <a:gd name="adj" fmla="val 16667"/>
            </a:avLst>
          </a:prstGeom>
          <a:noFill/>
          <a:ln>
            <a:noFill/>
          </a:ln>
        </p:spPr>
      </p:sp>
      <p:sp>
        <p:nvSpPr>
          <p:cNvPr id="93" name="Google Shape;93;p17"/>
          <p:cNvSpPr txBox="1">
            <a:spLocks noGrp="1"/>
          </p:cNvSpPr>
          <p:nvPr>
            <p:ph type="subTitle" idx="19"/>
          </p:nvPr>
        </p:nvSpPr>
        <p:spPr>
          <a:xfrm>
            <a:off x="1718791"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4" name="Google Shape;94;p17"/>
          <p:cNvSpPr>
            <a:spLocks noGrp="1"/>
          </p:cNvSpPr>
          <p:nvPr>
            <p:ph type="pic" idx="20"/>
          </p:nvPr>
        </p:nvSpPr>
        <p:spPr>
          <a:xfrm>
            <a:off x="1718827" y="5610809"/>
            <a:ext cx="1586773" cy="2120249"/>
          </a:xfrm>
          <a:prstGeom prst="roundRect">
            <a:avLst>
              <a:gd name="adj" fmla="val 16667"/>
            </a:avLst>
          </a:prstGeom>
          <a:noFill/>
          <a:ln>
            <a:noFill/>
          </a:ln>
        </p:spPr>
      </p:sp>
      <p:sp>
        <p:nvSpPr>
          <p:cNvPr id="95" name="Google Shape;95;p17"/>
          <p:cNvSpPr txBox="1">
            <a:spLocks noGrp="1"/>
          </p:cNvSpPr>
          <p:nvPr>
            <p:ph type="subTitle" idx="21"/>
          </p:nvPr>
        </p:nvSpPr>
        <p:spPr>
          <a:xfrm>
            <a:off x="4379258"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6" name="Google Shape;96;p17"/>
          <p:cNvSpPr txBox="1">
            <a:spLocks noGrp="1"/>
          </p:cNvSpPr>
          <p:nvPr>
            <p:ph type="subTitle" idx="22"/>
          </p:nvPr>
        </p:nvSpPr>
        <p:spPr>
          <a:xfrm>
            <a:off x="703970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7" name="Google Shape;97;p17"/>
          <p:cNvSpPr txBox="1">
            <a:spLocks noGrp="1"/>
          </p:cNvSpPr>
          <p:nvPr>
            <p:ph type="subTitle" idx="23"/>
          </p:nvPr>
        </p:nvSpPr>
        <p:spPr>
          <a:xfrm>
            <a:off x="4379254"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8" name="Google Shape;98;p17"/>
          <p:cNvSpPr txBox="1">
            <a:spLocks noGrp="1"/>
          </p:cNvSpPr>
          <p:nvPr>
            <p:ph type="subTitle" idx="24"/>
          </p:nvPr>
        </p:nvSpPr>
        <p:spPr>
          <a:xfrm>
            <a:off x="970015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9" name="Google Shape;99;p17"/>
          <p:cNvSpPr txBox="1">
            <a:spLocks noGrp="1"/>
          </p:cNvSpPr>
          <p:nvPr>
            <p:ph type="subTitle" idx="25"/>
          </p:nvPr>
        </p:nvSpPr>
        <p:spPr>
          <a:xfrm>
            <a:off x="7039699"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0" name="Google Shape;100;p17"/>
          <p:cNvSpPr txBox="1">
            <a:spLocks noGrp="1"/>
          </p:cNvSpPr>
          <p:nvPr>
            <p:ph type="subTitle" idx="26"/>
          </p:nvPr>
        </p:nvSpPr>
        <p:spPr>
          <a:xfrm>
            <a:off x="1718791"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1" name="Google Shape;101;p17"/>
          <p:cNvSpPr txBox="1">
            <a:spLocks noGrp="1"/>
          </p:cNvSpPr>
          <p:nvPr>
            <p:ph type="subTitle" idx="27"/>
          </p:nvPr>
        </p:nvSpPr>
        <p:spPr>
          <a:xfrm>
            <a:off x="9700143"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2" name="Google Shape;102;p17"/>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048368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Meet the team - Alt 1">
  <p:cSld name="Meet the team - Alt 1">
    <p:spTree>
      <p:nvGrpSpPr>
        <p:cNvPr id="1" name="Shape 103"/>
        <p:cNvGrpSpPr/>
        <p:nvPr/>
      </p:nvGrpSpPr>
      <p:grpSpPr>
        <a:xfrm>
          <a:off x="0" y="0"/>
          <a:ext cx="0" cy="0"/>
          <a:chOff x="0" y="0"/>
          <a:chExt cx="0" cy="0"/>
        </a:xfrm>
      </p:grpSpPr>
      <p:sp>
        <p:nvSpPr>
          <p:cNvPr id="104" name="Google Shape;104;p18"/>
          <p:cNvSpPr txBox="1">
            <a:spLocks noGrp="1"/>
          </p:cNvSpPr>
          <p:nvPr>
            <p:ph type="body" idx="1"/>
          </p:nvPr>
        </p:nvSpPr>
        <p:spPr>
          <a:xfrm>
            <a:off x="8553412"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5" name="Google Shape;105;p18"/>
          <p:cNvSpPr txBox="1">
            <a:spLocks noGrp="1"/>
          </p:cNvSpPr>
          <p:nvPr>
            <p:ph type="body" idx="2"/>
          </p:nvPr>
        </p:nvSpPr>
        <p:spPr>
          <a:xfrm>
            <a:off x="3295386"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6" name="Google Shape;106;p18"/>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07" name="Google Shape;107;p1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08" name="Google Shape;108;p1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09" name="Google Shape;109;p18"/>
          <p:cNvSpPr>
            <a:spLocks noGrp="1"/>
          </p:cNvSpPr>
          <p:nvPr>
            <p:ph type="pic" idx="3"/>
          </p:nvPr>
        </p:nvSpPr>
        <p:spPr>
          <a:xfrm>
            <a:off x="1405796" y="5627331"/>
            <a:ext cx="1797973" cy="2386489"/>
          </a:xfrm>
          <a:prstGeom prst="roundRect">
            <a:avLst>
              <a:gd name="adj" fmla="val 16718"/>
            </a:avLst>
          </a:prstGeom>
          <a:noFill/>
          <a:ln>
            <a:noFill/>
          </a:ln>
        </p:spPr>
      </p:sp>
      <p:sp>
        <p:nvSpPr>
          <p:cNvPr id="110" name="Google Shape;110;p18"/>
          <p:cNvSpPr txBox="1">
            <a:spLocks noGrp="1"/>
          </p:cNvSpPr>
          <p:nvPr>
            <p:ph type="subTitle" idx="4"/>
          </p:nvPr>
        </p:nvSpPr>
        <p:spPr>
          <a:xfrm>
            <a:off x="3295386"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1" name="Google Shape;111;p18"/>
          <p:cNvSpPr txBox="1">
            <a:spLocks noGrp="1"/>
          </p:cNvSpPr>
          <p:nvPr>
            <p:ph type="subTitle" idx="5"/>
          </p:nvPr>
        </p:nvSpPr>
        <p:spPr>
          <a:xfrm>
            <a:off x="3295386"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2" name="Google Shape;112;p18"/>
          <p:cNvSpPr txBox="1">
            <a:spLocks noGrp="1"/>
          </p:cNvSpPr>
          <p:nvPr>
            <p:ph type="body" idx="6"/>
          </p:nvPr>
        </p:nvSpPr>
        <p:spPr>
          <a:xfrm>
            <a:off x="3295386"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13" name="Google Shape;113;p18"/>
          <p:cNvSpPr>
            <a:spLocks noGrp="1"/>
          </p:cNvSpPr>
          <p:nvPr>
            <p:ph type="pic" idx="7"/>
          </p:nvPr>
        </p:nvSpPr>
        <p:spPr>
          <a:xfrm>
            <a:off x="6663822" y="2218619"/>
            <a:ext cx="1797973" cy="2386489"/>
          </a:xfrm>
          <a:prstGeom prst="roundRect">
            <a:avLst>
              <a:gd name="adj" fmla="val 16718"/>
            </a:avLst>
          </a:prstGeom>
          <a:noFill/>
          <a:ln>
            <a:noFill/>
          </a:ln>
        </p:spPr>
      </p:sp>
      <p:sp>
        <p:nvSpPr>
          <p:cNvPr id="114" name="Google Shape;114;p18"/>
          <p:cNvSpPr txBox="1">
            <a:spLocks noGrp="1"/>
          </p:cNvSpPr>
          <p:nvPr>
            <p:ph type="subTitle" idx="8"/>
          </p:nvPr>
        </p:nvSpPr>
        <p:spPr>
          <a:xfrm>
            <a:off x="8553412"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5" name="Google Shape;115;p18"/>
          <p:cNvSpPr txBox="1">
            <a:spLocks noGrp="1"/>
          </p:cNvSpPr>
          <p:nvPr>
            <p:ph type="subTitle" idx="9"/>
          </p:nvPr>
        </p:nvSpPr>
        <p:spPr>
          <a:xfrm>
            <a:off x="8553412"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6" name="Google Shape;116;p18"/>
          <p:cNvSpPr>
            <a:spLocks noGrp="1"/>
          </p:cNvSpPr>
          <p:nvPr>
            <p:ph type="pic" idx="13"/>
          </p:nvPr>
        </p:nvSpPr>
        <p:spPr>
          <a:xfrm>
            <a:off x="6663822" y="5627331"/>
            <a:ext cx="1797973" cy="2386489"/>
          </a:xfrm>
          <a:prstGeom prst="roundRect">
            <a:avLst>
              <a:gd name="adj" fmla="val 16718"/>
            </a:avLst>
          </a:prstGeom>
          <a:noFill/>
          <a:ln>
            <a:noFill/>
          </a:ln>
        </p:spPr>
      </p:sp>
      <p:sp>
        <p:nvSpPr>
          <p:cNvPr id="117" name="Google Shape;117;p18"/>
          <p:cNvSpPr txBox="1">
            <a:spLocks noGrp="1"/>
          </p:cNvSpPr>
          <p:nvPr>
            <p:ph type="subTitle" idx="14"/>
          </p:nvPr>
        </p:nvSpPr>
        <p:spPr>
          <a:xfrm>
            <a:off x="8553412"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8" name="Google Shape;118;p18"/>
          <p:cNvSpPr txBox="1">
            <a:spLocks noGrp="1"/>
          </p:cNvSpPr>
          <p:nvPr>
            <p:ph type="subTitle" idx="15"/>
          </p:nvPr>
        </p:nvSpPr>
        <p:spPr>
          <a:xfrm>
            <a:off x="8553412"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9" name="Google Shape;119;p18"/>
          <p:cNvSpPr txBox="1">
            <a:spLocks noGrp="1"/>
          </p:cNvSpPr>
          <p:nvPr>
            <p:ph type="body" idx="16"/>
          </p:nvPr>
        </p:nvSpPr>
        <p:spPr>
          <a:xfrm>
            <a:off x="8553412"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20" name="Google Shape;120;p18"/>
          <p:cNvSpPr>
            <a:spLocks noGrp="1"/>
          </p:cNvSpPr>
          <p:nvPr>
            <p:ph type="pic" idx="17"/>
          </p:nvPr>
        </p:nvSpPr>
        <p:spPr>
          <a:xfrm>
            <a:off x="1405796" y="2218619"/>
            <a:ext cx="1797973" cy="2386489"/>
          </a:xfrm>
          <a:prstGeom prst="roundRect">
            <a:avLst>
              <a:gd name="adj" fmla="val 16718"/>
            </a:avLst>
          </a:prstGeom>
          <a:noFill/>
          <a:ln>
            <a:noFill/>
          </a:ln>
        </p:spPr>
      </p:sp>
      <p:sp>
        <p:nvSpPr>
          <p:cNvPr id="121" name="Google Shape;121;p18"/>
          <p:cNvSpPr txBox="1">
            <a:spLocks noGrp="1"/>
          </p:cNvSpPr>
          <p:nvPr>
            <p:ph type="subTitle" idx="18"/>
          </p:nvPr>
        </p:nvSpPr>
        <p:spPr>
          <a:xfrm>
            <a:off x="3295386"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22" name="Google Shape;122;p18"/>
          <p:cNvSpPr txBox="1">
            <a:spLocks noGrp="1"/>
          </p:cNvSpPr>
          <p:nvPr>
            <p:ph type="subTitle" idx="19"/>
          </p:nvPr>
        </p:nvSpPr>
        <p:spPr>
          <a:xfrm>
            <a:off x="3295386"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23" name="Google Shape;123;p18"/>
          <p:cNvSpPr txBox="1">
            <a:spLocks noGrp="1"/>
          </p:cNvSpPr>
          <p:nvPr>
            <p:ph type="subTitle" idx="20"/>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927356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only - Alt 4">
  <p:cSld name="Title only - Alt 4">
    <p:bg>
      <p:bgPr>
        <a:solidFill>
          <a:schemeClr val="lt1"/>
        </a:solidFill>
        <a:effectLst/>
      </p:bgPr>
    </p:bg>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325120" y="433494"/>
            <a:ext cx="683178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26" name="Google Shape;126;p1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27" name="Google Shape;127;p19"/>
          <p:cNvSpPr/>
          <p:nvPr/>
        </p:nvSpPr>
        <p:spPr>
          <a:xfrm>
            <a:off x="10381733" y="0"/>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128" name="Google Shape;128;p19"/>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8761966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 Alt 7">
  <p:cSld name="Title only - Alt 7">
    <p:spTree>
      <p:nvGrpSpPr>
        <p:cNvPr id="1" name="Shape 129"/>
        <p:cNvGrpSpPr/>
        <p:nvPr/>
      </p:nvGrpSpPr>
      <p:grpSpPr>
        <a:xfrm>
          <a:off x="0" y="0"/>
          <a:ext cx="0" cy="0"/>
          <a:chOff x="0" y="0"/>
          <a:chExt cx="0" cy="0"/>
        </a:xfrm>
      </p:grpSpPr>
      <p:sp>
        <p:nvSpPr>
          <p:cNvPr id="130" name="Google Shape;130;p20"/>
          <p:cNvSpPr/>
          <p:nvPr/>
        </p:nvSpPr>
        <p:spPr>
          <a:xfrm rot="5400000">
            <a:off x="-7563164" y="4078554"/>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1" name="Google Shape;131;p20"/>
          <p:cNvSpPr/>
          <p:nvPr/>
        </p:nvSpPr>
        <p:spPr>
          <a:xfrm>
            <a:off x="45"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2" name="Google Shape;132;p2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3" name="Google Shape;133;p20"/>
          <p:cNvSpPr txBox="1">
            <a:spLocks noGrp="1"/>
          </p:cNvSpPr>
          <p:nvPr>
            <p:ph type="title"/>
          </p:nvPr>
        </p:nvSpPr>
        <p:spPr>
          <a:xfrm>
            <a:off x="325120" y="433494"/>
            <a:ext cx="8116907"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134" name="Google Shape;134;p20"/>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6612436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wo column statement">
  <p:cSld name="Two column statement">
    <p:bg>
      <p:bgPr>
        <a:solidFill>
          <a:schemeClr val="lt1"/>
        </a:solidFill>
        <a:effectLst/>
      </p:bgPr>
    </p:bg>
    <p:spTree>
      <p:nvGrpSpPr>
        <p:cNvPr id="1" name="Shape 135"/>
        <p:cNvGrpSpPr/>
        <p:nvPr/>
      </p:nvGrpSpPr>
      <p:grpSpPr>
        <a:xfrm>
          <a:off x="0" y="0"/>
          <a:ext cx="0" cy="0"/>
          <a:chOff x="0" y="0"/>
          <a:chExt cx="0" cy="0"/>
        </a:xfrm>
      </p:grpSpPr>
      <p:sp>
        <p:nvSpPr>
          <p:cNvPr id="136" name="Google Shape;136;p21"/>
          <p:cNvSpPr txBox="1">
            <a:spLocks noGrp="1"/>
          </p:cNvSpPr>
          <p:nvPr>
            <p:ph type="body" idx="1"/>
          </p:nvPr>
        </p:nvSpPr>
        <p:spPr>
          <a:xfrm>
            <a:off x="6569173" y="3305961"/>
            <a:ext cx="6110720" cy="5808924"/>
          </a:xfrm>
          <a:prstGeom prst="rect">
            <a:avLst/>
          </a:prstGeom>
        </p:spPr>
        <p:txBody>
          <a:bodyPr spcFirstLastPara="1" wrap="square" lIns="91425" tIns="91425" rIns="91425" bIns="91425" anchor="t" anchorCtr="0">
            <a:noAutofit/>
          </a:bodyPr>
          <a:lstStyle>
            <a:lvl1pPr marL="650230" lvl="0" indent="-469610">
              <a:spcBef>
                <a:spcPts val="0"/>
              </a:spcBef>
              <a:spcAft>
                <a:spcPts val="0"/>
              </a:spcAft>
              <a:buSzPts val="1600"/>
              <a:buFont typeface="Nunito Sans"/>
              <a:buChar char="●"/>
              <a:defRPr sz="2276"/>
            </a:lvl1pPr>
            <a:lvl2pPr marL="1300460" lvl="1" indent="-469610">
              <a:spcBef>
                <a:spcPts val="1138"/>
              </a:spcBef>
              <a:spcAft>
                <a:spcPts val="0"/>
              </a:spcAft>
              <a:buSzPts val="1600"/>
              <a:buFont typeface="Nunito Sans"/>
              <a:buChar char="○"/>
              <a:defRPr sz="2276"/>
            </a:lvl2pPr>
            <a:lvl3pPr marL="1950690" lvl="2" indent="-469610">
              <a:spcBef>
                <a:spcPts val="1138"/>
              </a:spcBef>
              <a:spcAft>
                <a:spcPts val="0"/>
              </a:spcAft>
              <a:buSzPts val="1600"/>
              <a:buFont typeface="Nunito Sans"/>
              <a:buChar char="■"/>
              <a:defRPr sz="2276"/>
            </a:lvl3pPr>
            <a:lvl4pPr marL="2600919" lvl="3" indent="-469610">
              <a:spcBef>
                <a:spcPts val="1138"/>
              </a:spcBef>
              <a:spcAft>
                <a:spcPts val="0"/>
              </a:spcAft>
              <a:buSzPts val="1600"/>
              <a:buFont typeface="Nunito Sans"/>
              <a:buChar char="●"/>
              <a:defRPr sz="2276"/>
            </a:lvl4pPr>
            <a:lvl5pPr marL="3251149" lvl="4" indent="-469610">
              <a:spcBef>
                <a:spcPts val="1138"/>
              </a:spcBef>
              <a:spcAft>
                <a:spcPts val="0"/>
              </a:spcAft>
              <a:buSzPts val="1600"/>
              <a:buFont typeface="Nunito Sans"/>
              <a:buChar char="○"/>
              <a:defRPr sz="2276"/>
            </a:lvl5pPr>
            <a:lvl6pPr marL="3901379" lvl="5" indent="-469610">
              <a:spcBef>
                <a:spcPts val="1138"/>
              </a:spcBef>
              <a:spcAft>
                <a:spcPts val="0"/>
              </a:spcAft>
              <a:buSzPts val="1600"/>
              <a:buFont typeface="Nunito Sans"/>
              <a:buChar char="■"/>
              <a:defRPr sz="2276"/>
            </a:lvl6pPr>
            <a:lvl7pPr marL="4551609" lvl="6" indent="-469610">
              <a:spcBef>
                <a:spcPts val="1138"/>
              </a:spcBef>
              <a:spcAft>
                <a:spcPts val="0"/>
              </a:spcAft>
              <a:buSzPts val="1600"/>
              <a:buFont typeface="Nunito Sans"/>
              <a:buChar char="●"/>
              <a:defRPr sz="2276"/>
            </a:lvl7pPr>
            <a:lvl8pPr marL="5201839" lvl="7" indent="-469610">
              <a:spcBef>
                <a:spcPts val="1138"/>
              </a:spcBef>
              <a:spcAft>
                <a:spcPts val="0"/>
              </a:spcAft>
              <a:buSzPts val="1600"/>
              <a:buFont typeface="Nunito Sans"/>
              <a:buChar char="○"/>
              <a:defRPr sz="2276"/>
            </a:lvl8pPr>
            <a:lvl9pPr marL="5852069" lvl="8" indent="-469610">
              <a:spcBef>
                <a:spcPts val="1138"/>
              </a:spcBef>
              <a:spcAft>
                <a:spcPts val="1138"/>
              </a:spcAft>
              <a:buSzPts val="1600"/>
              <a:buFont typeface="Nunito Sans"/>
              <a:buChar char="■"/>
              <a:defRPr sz="2276"/>
            </a:lvl9pPr>
          </a:lstStyle>
          <a:p>
            <a:endParaRPr/>
          </a:p>
        </p:txBody>
      </p:sp>
      <p:sp>
        <p:nvSpPr>
          <p:cNvPr id="137" name="Google Shape;137;p21"/>
          <p:cNvSpPr txBox="1">
            <a:spLocks noGrp="1"/>
          </p:cNvSpPr>
          <p:nvPr>
            <p:ph type="title"/>
          </p:nvPr>
        </p:nvSpPr>
        <p:spPr>
          <a:xfrm>
            <a:off x="325120" y="3305961"/>
            <a:ext cx="6110720"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138" name="Google Shape;138;p2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9" name="Google Shape;139;p21"/>
          <p:cNvSpPr txBox="1">
            <a:spLocks noGrp="1"/>
          </p:cNvSpPr>
          <p:nvPr>
            <p:ph type="subTitle" idx="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43713788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140"/>
        <p:cNvGrpSpPr/>
        <p:nvPr/>
      </p:nvGrpSpPr>
      <p:grpSpPr>
        <a:xfrm>
          <a:off x="0" y="0"/>
          <a:ext cx="0" cy="0"/>
          <a:chOff x="0" y="0"/>
          <a:chExt cx="0" cy="0"/>
        </a:xfrm>
      </p:grpSpPr>
      <p:pic>
        <p:nvPicPr>
          <p:cNvPr id="141" name="Google Shape;141;p22"/>
          <p:cNvPicPr preferRelativeResize="0"/>
          <p:nvPr/>
        </p:nvPicPr>
        <p:blipFill rotWithShape="1">
          <a:blip r:embed="rId2">
            <a:alphaModFix/>
          </a:blip>
          <a:srcRect t="51307" r="54483"/>
          <a:stretch/>
        </p:blipFill>
        <p:spPr>
          <a:xfrm>
            <a:off x="9675093" y="-17534"/>
            <a:ext cx="3329707" cy="4749181"/>
          </a:xfrm>
          <a:prstGeom prst="rect">
            <a:avLst/>
          </a:prstGeom>
          <a:noFill/>
          <a:ln>
            <a:noFill/>
          </a:ln>
        </p:spPr>
      </p:pic>
      <p:sp>
        <p:nvSpPr>
          <p:cNvPr id="142" name="Google Shape;142;p22"/>
          <p:cNvSpPr txBox="1">
            <a:spLocks noGrp="1"/>
          </p:cNvSpPr>
          <p:nvPr>
            <p:ph type="title"/>
          </p:nvPr>
        </p:nvSpPr>
        <p:spPr>
          <a:xfrm>
            <a:off x="1776427" y="2368997"/>
            <a:ext cx="9451947" cy="539136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1pPr>
            <a:lvl2pPr lvl="1"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2pPr>
            <a:lvl3pPr lvl="2"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3pPr>
            <a:lvl4pPr lvl="3"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4pPr>
            <a:lvl5pPr lvl="4"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5pPr>
            <a:lvl6pPr lvl="5"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6pPr>
            <a:lvl7pPr lvl="6"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7pPr>
            <a:lvl8pPr lvl="7"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8pPr>
            <a:lvl9pPr lvl="8"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9pPr>
          </a:lstStyle>
          <a:p>
            <a:endParaRPr/>
          </a:p>
        </p:txBody>
      </p:sp>
      <p:sp>
        <p:nvSpPr>
          <p:cNvPr id="143" name="Google Shape;143;p22"/>
          <p:cNvSpPr/>
          <p:nvPr/>
        </p:nvSpPr>
        <p:spPr>
          <a:xfrm>
            <a:off x="9564045" y="-91"/>
            <a:ext cx="3440868" cy="3535728"/>
          </a:xfrm>
          <a:custGeom>
            <a:avLst/>
            <a:gdLst/>
            <a:ahLst/>
            <a:cxnLst/>
            <a:rect l="l" t="t" r="r" b="b"/>
            <a:pathLst>
              <a:path w="75605" h="58267" extrusionOk="0">
                <a:moveTo>
                  <a:pt x="0" y="0"/>
                </a:moveTo>
                <a:lnTo>
                  <a:pt x="484" y="781"/>
                </a:lnTo>
                <a:lnTo>
                  <a:pt x="1340" y="2121"/>
                </a:lnTo>
                <a:lnTo>
                  <a:pt x="2382" y="3646"/>
                </a:lnTo>
                <a:lnTo>
                  <a:pt x="3572" y="5358"/>
                </a:lnTo>
                <a:lnTo>
                  <a:pt x="4949" y="7181"/>
                </a:lnTo>
                <a:lnTo>
                  <a:pt x="6512" y="9190"/>
                </a:lnTo>
                <a:lnTo>
                  <a:pt x="8297" y="11311"/>
                </a:lnTo>
                <a:lnTo>
                  <a:pt x="10269" y="13543"/>
                </a:lnTo>
                <a:lnTo>
                  <a:pt x="11348" y="14697"/>
                </a:lnTo>
                <a:lnTo>
                  <a:pt x="12465" y="15887"/>
                </a:lnTo>
                <a:lnTo>
                  <a:pt x="13767" y="17227"/>
                </a:lnTo>
                <a:lnTo>
                  <a:pt x="15106" y="18566"/>
                </a:lnTo>
                <a:lnTo>
                  <a:pt x="16483" y="19906"/>
                </a:lnTo>
                <a:lnTo>
                  <a:pt x="17897" y="21245"/>
                </a:lnTo>
                <a:lnTo>
                  <a:pt x="19348" y="22585"/>
                </a:lnTo>
                <a:lnTo>
                  <a:pt x="20799" y="23924"/>
                </a:lnTo>
                <a:lnTo>
                  <a:pt x="22325" y="25226"/>
                </a:lnTo>
                <a:lnTo>
                  <a:pt x="23887" y="26529"/>
                </a:lnTo>
                <a:lnTo>
                  <a:pt x="25450" y="27831"/>
                </a:lnTo>
                <a:lnTo>
                  <a:pt x="27050" y="29133"/>
                </a:lnTo>
                <a:lnTo>
                  <a:pt x="28724" y="30435"/>
                </a:lnTo>
                <a:lnTo>
                  <a:pt x="30398" y="31738"/>
                </a:lnTo>
                <a:lnTo>
                  <a:pt x="32110" y="33003"/>
                </a:lnTo>
                <a:lnTo>
                  <a:pt x="33822" y="34268"/>
                </a:lnTo>
                <a:lnTo>
                  <a:pt x="35607" y="35533"/>
                </a:lnTo>
                <a:lnTo>
                  <a:pt x="37393" y="36798"/>
                </a:lnTo>
                <a:lnTo>
                  <a:pt x="39514" y="38212"/>
                </a:lnTo>
                <a:lnTo>
                  <a:pt x="41635" y="39663"/>
                </a:lnTo>
                <a:lnTo>
                  <a:pt x="43830" y="41039"/>
                </a:lnTo>
                <a:lnTo>
                  <a:pt x="46063" y="42453"/>
                </a:lnTo>
                <a:lnTo>
                  <a:pt x="48295" y="43830"/>
                </a:lnTo>
                <a:lnTo>
                  <a:pt x="50602" y="45206"/>
                </a:lnTo>
                <a:lnTo>
                  <a:pt x="52946" y="46583"/>
                </a:lnTo>
                <a:lnTo>
                  <a:pt x="55327" y="47923"/>
                </a:lnTo>
                <a:lnTo>
                  <a:pt x="57746" y="49262"/>
                </a:lnTo>
                <a:lnTo>
                  <a:pt x="60164" y="50601"/>
                </a:lnTo>
                <a:lnTo>
                  <a:pt x="62657" y="51904"/>
                </a:lnTo>
                <a:lnTo>
                  <a:pt x="65187" y="53206"/>
                </a:lnTo>
                <a:lnTo>
                  <a:pt x="67717" y="54471"/>
                </a:lnTo>
                <a:lnTo>
                  <a:pt x="70322" y="55773"/>
                </a:lnTo>
                <a:lnTo>
                  <a:pt x="72963" y="57001"/>
                </a:lnTo>
                <a:lnTo>
                  <a:pt x="75605" y="58266"/>
                </a:lnTo>
                <a:lnTo>
                  <a:pt x="75605" y="57596"/>
                </a:lnTo>
                <a:lnTo>
                  <a:pt x="72963" y="56369"/>
                </a:lnTo>
                <a:lnTo>
                  <a:pt x="70396" y="55103"/>
                </a:lnTo>
                <a:lnTo>
                  <a:pt x="67829" y="53876"/>
                </a:lnTo>
                <a:lnTo>
                  <a:pt x="65299" y="52573"/>
                </a:lnTo>
                <a:lnTo>
                  <a:pt x="62806" y="51308"/>
                </a:lnTo>
                <a:lnTo>
                  <a:pt x="60350" y="50006"/>
                </a:lnTo>
                <a:lnTo>
                  <a:pt x="57894" y="48667"/>
                </a:lnTo>
                <a:lnTo>
                  <a:pt x="55513" y="47364"/>
                </a:lnTo>
                <a:lnTo>
                  <a:pt x="53169" y="46025"/>
                </a:lnTo>
                <a:lnTo>
                  <a:pt x="50862" y="44686"/>
                </a:lnTo>
                <a:lnTo>
                  <a:pt x="48593" y="43309"/>
                </a:lnTo>
                <a:lnTo>
                  <a:pt x="46360" y="41932"/>
                </a:lnTo>
                <a:lnTo>
                  <a:pt x="44128" y="40556"/>
                </a:lnTo>
                <a:lnTo>
                  <a:pt x="41970" y="39142"/>
                </a:lnTo>
                <a:lnTo>
                  <a:pt x="39849" y="37765"/>
                </a:lnTo>
                <a:lnTo>
                  <a:pt x="37765" y="36314"/>
                </a:lnTo>
                <a:lnTo>
                  <a:pt x="35980" y="35086"/>
                </a:lnTo>
                <a:lnTo>
                  <a:pt x="34231" y="33821"/>
                </a:lnTo>
                <a:lnTo>
                  <a:pt x="32482" y="32556"/>
                </a:lnTo>
                <a:lnTo>
                  <a:pt x="30771" y="31291"/>
                </a:lnTo>
                <a:lnTo>
                  <a:pt x="29133" y="29989"/>
                </a:lnTo>
                <a:lnTo>
                  <a:pt x="27459" y="28724"/>
                </a:lnTo>
                <a:lnTo>
                  <a:pt x="25859" y="27422"/>
                </a:lnTo>
                <a:lnTo>
                  <a:pt x="24297" y="26119"/>
                </a:lnTo>
                <a:lnTo>
                  <a:pt x="22771" y="24817"/>
                </a:lnTo>
                <a:lnTo>
                  <a:pt x="21246" y="23515"/>
                </a:lnTo>
                <a:lnTo>
                  <a:pt x="19757" y="22175"/>
                </a:lnTo>
                <a:lnTo>
                  <a:pt x="18343" y="20873"/>
                </a:lnTo>
                <a:lnTo>
                  <a:pt x="16930" y="19534"/>
                </a:lnTo>
                <a:lnTo>
                  <a:pt x="15553" y="18194"/>
                </a:lnTo>
                <a:lnTo>
                  <a:pt x="14213" y="16855"/>
                </a:lnTo>
                <a:lnTo>
                  <a:pt x="12911" y="15515"/>
                </a:lnTo>
                <a:lnTo>
                  <a:pt x="11795" y="14325"/>
                </a:lnTo>
                <a:lnTo>
                  <a:pt x="10753" y="13171"/>
                </a:lnTo>
                <a:lnTo>
                  <a:pt x="8781" y="10976"/>
                </a:lnTo>
                <a:lnTo>
                  <a:pt x="7032" y="8855"/>
                </a:lnTo>
                <a:lnTo>
                  <a:pt x="5470" y="6883"/>
                </a:lnTo>
                <a:lnTo>
                  <a:pt x="4093" y="5060"/>
                </a:lnTo>
                <a:lnTo>
                  <a:pt x="2902" y="3349"/>
                </a:lnTo>
                <a:lnTo>
                  <a:pt x="1861" y="1860"/>
                </a:lnTo>
                <a:lnTo>
                  <a:pt x="1005" y="484"/>
                </a:lnTo>
                <a:lnTo>
                  <a:pt x="707" y="0"/>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
        <p:nvSpPr>
          <p:cNvPr id="144" name="Google Shape;144;p22"/>
          <p:cNvSpPr/>
          <p:nvPr/>
        </p:nvSpPr>
        <p:spPr>
          <a:xfrm>
            <a:off x="0" y="7001323"/>
            <a:ext cx="3327408" cy="2752269"/>
          </a:xfrm>
          <a:custGeom>
            <a:avLst/>
            <a:gdLst/>
            <a:ahLst/>
            <a:cxnLst/>
            <a:rect l="l" t="t" r="r" b="b"/>
            <a:pathLst>
              <a:path w="73112" h="45356" extrusionOk="0">
                <a:moveTo>
                  <a:pt x="63884" y="596"/>
                </a:moveTo>
                <a:lnTo>
                  <a:pt x="64703" y="633"/>
                </a:lnTo>
                <a:lnTo>
                  <a:pt x="65484" y="745"/>
                </a:lnTo>
                <a:lnTo>
                  <a:pt x="66229" y="894"/>
                </a:lnTo>
                <a:lnTo>
                  <a:pt x="66973" y="1154"/>
                </a:lnTo>
                <a:lnTo>
                  <a:pt x="67717" y="1452"/>
                </a:lnTo>
                <a:lnTo>
                  <a:pt x="68387" y="1824"/>
                </a:lnTo>
                <a:lnTo>
                  <a:pt x="69056" y="2233"/>
                </a:lnTo>
                <a:lnTo>
                  <a:pt x="69689" y="2717"/>
                </a:lnTo>
                <a:lnTo>
                  <a:pt x="70135" y="3163"/>
                </a:lnTo>
                <a:lnTo>
                  <a:pt x="70545" y="3610"/>
                </a:lnTo>
                <a:lnTo>
                  <a:pt x="70917" y="4056"/>
                </a:lnTo>
                <a:lnTo>
                  <a:pt x="71251" y="4540"/>
                </a:lnTo>
                <a:lnTo>
                  <a:pt x="71549" y="5061"/>
                </a:lnTo>
                <a:lnTo>
                  <a:pt x="71810" y="5582"/>
                </a:lnTo>
                <a:lnTo>
                  <a:pt x="72033" y="6103"/>
                </a:lnTo>
                <a:lnTo>
                  <a:pt x="72219" y="6661"/>
                </a:lnTo>
                <a:lnTo>
                  <a:pt x="72368" y="7219"/>
                </a:lnTo>
                <a:lnTo>
                  <a:pt x="72442" y="7814"/>
                </a:lnTo>
                <a:lnTo>
                  <a:pt x="72517" y="8372"/>
                </a:lnTo>
                <a:lnTo>
                  <a:pt x="72517" y="8968"/>
                </a:lnTo>
                <a:lnTo>
                  <a:pt x="72479" y="9563"/>
                </a:lnTo>
                <a:lnTo>
                  <a:pt x="72405" y="10158"/>
                </a:lnTo>
                <a:lnTo>
                  <a:pt x="72293" y="10754"/>
                </a:lnTo>
                <a:lnTo>
                  <a:pt x="72144" y="11312"/>
                </a:lnTo>
                <a:lnTo>
                  <a:pt x="71958" y="11870"/>
                </a:lnTo>
                <a:lnTo>
                  <a:pt x="71735" y="12428"/>
                </a:lnTo>
                <a:lnTo>
                  <a:pt x="71438" y="12949"/>
                </a:lnTo>
                <a:lnTo>
                  <a:pt x="71140" y="13470"/>
                </a:lnTo>
                <a:lnTo>
                  <a:pt x="70842" y="13991"/>
                </a:lnTo>
                <a:lnTo>
                  <a:pt x="70470" y="14474"/>
                </a:lnTo>
                <a:lnTo>
                  <a:pt x="70061" y="14958"/>
                </a:lnTo>
                <a:lnTo>
                  <a:pt x="69652" y="15442"/>
                </a:lnTo>
                <a:lnTo>
                  <a:pt x="69168" y="15888"/>
                </a:lnTo>
                <a:lnTo>
                  <a:pt x="68684" y="16335"/>
                </a:lnTo>
                <a:lnTo>
                  <a:pt x="68163" y="16781"/>
                </a:lnTo>
                <a:lnTo>
                  <a:pt x="67605" y="17190"/>
                </a:lnTo>
                <a:lnTo>
                  <a:pt x="67010" y="17600"/>
                </a:lnTo>
                <a:lnTo>
                  <a:pt x="66415" y="17972"/>
                </a:lnTo>
                <a:lnTo>
                  <a:pt x="65745" y="18381"/>
                </a:lnTo>
                <a:lnTo>
                  <a:pt x="65075" y="18716"/>
                </a:lnTo>
                <a:lnTo>
                  <a:pt x="64368" y="19088"/>
                </a:lnTo>
                <a:lnTo>
                  <a:pt x="63624" y="19423"/>
                </a:lnTo>
                <a:lnTo>
                  <a:pt x="62880" y="19758"/>
                </a:lnTo>
                <a:lnTo>
                  <a:pt x="62061" y="20055"/>
                </a:lnTo>
                <a:lnTo>
                  <a:pt x="61243" y="20353"/>
                </a:lnTo>
                <a:lnTo>
                  <a:pt x="60424" y="20651"/>
                </a:lnTo>
                <a:lnTo>
                  <a:pt x="58638" y="21171"/>
                </a:lnTo>
                <a:lnTo>
                  <a:pt x="56741" y="21618"/>
                </a:lnTo>
                <a:lnTo>
                  <a:pt x="54769" y="21990"/>
                </a:lnTo>
                <a:lnTo>
                  <a:pt x="52685" y="22325"/>
                </a:lnTo>
                <a:lnTo>
                  <a:pt x="50490" y="22585"/>
                </a:lnTo>
                <a:lnTo>
                  <a:pt x="48295" y="22809"/>
                </a:lnTo>
                <a:lnTo>
                  <a:pt x="46137" y="22957"/>
                </a:lnTo>
                <a:lnTo>
                  <a:pt x="46137" y="21692"/>
                </a:lnTo>
                <a:lnTo>
                  <a:pt x="46174" y="20465"/>
                </a:lnTo>
                <a:lnTo>
                  <a:pt x="46286" y="19200"/>
                </a:lnTo>
                <a:lnTo>
                  <a:pt x="46472" y="17972"/>
                </a:lnTo>
                <a:lnTo>
                  <a:pt x="46732" y="16632"/>
                </a:lnTo>
                <a:lnTo>
                  <a:pt x="47104" y="15367"/>
                </a:lnTo>
                <a:lnTo>
                  <a:pt x="47513" y="14139"/>
                </a:lnTo>
                <a:lnTo>
                  <a:pt x="47997" y="12912"/>
                </a:lnTo>
                <a:lnTo>
                  <a:pt x="48592" y="11758"/>
                </a:lnTo>
                <a:lnTo>
                  <a:pt x="49225" y="10605"/>
                </a:lnTo>
                <a:lnTo>
                  <a:pt x="49895" y="9526"/>
                </a:lnTo>
                <a:lnTo>
                  <a:pt x="50676" y="8447"/>
                </a:lnTo>
                <a:lnTo>
                  <a:pt x="51495" y="7442"/>
                </a:lnTo>
                <a:lnTo>
                  <a:pt x="52388" y="6475"/>
                </a:lnTo>
                <a:lnTo>
                  <a:pt x="53355" y="5582"/>
                </a:lnTo>
                <a:lnTo>
                  <a:pt x="54359" y="4726"/>
                </a:lnTo>
                <a:lnTo>
                  <a:pt x="55438" y="3907"/>
                </a:lnTo>
                <a:lnTo>
                  <a:pt x="56555" y="3163"/>
                </a:lnTo>
                <a:lnTo>
                  <a:pt x="57708" y="2456"/>
                </a:lnTo>
                <a:lnTo>
                  <a:pt x="58936" y="1824"/>
                </a:lnTo>
                <a:lnTo>
                  <a:pt x="59568" y="1526"/>
                </a:lnTo>
                <a:lnTo>
                  <a:pt x="60201" y="1303"/>
                </a:lnTo>
                <a:lnTo>
                  <a:pt x="60796" y="1080"/>
                </a:lnTo>
                <a:lnTo>
                  <a:pt x="61429" y="894"/>
                </a:lnTo>
                <a:lnTo>
                  <a:pt x="62061" y="782"/>
                </a:lnTo>
                <a:lnTo>
                  <a:pt x="62657" y="670"/>
                </a:lnTo>
                <a:lnTo>
                  <a:pt x="63289" y="633"/>
                </a:lnTo>
                <a:lnTo>
                  <a:pt x="63884" y="596"/>
                </a:lnTo>
                <a:close/>
                <a:moveTo>
                  <a:pt x="64033" y="1"/>
                </a:moveTo>
                <a:lnTo>
                  <a:pt x="63289" y="38"/>
                </a:lnTo>
                <a:lnTo>
                  <a:pt x="62545" y="112"/>
                </a:lnTo>
                <a:lnTo>
                  <a:pt x="61764" y="224"/>
                </a:lnTo>
                <a:lnTo>
                  <a:pt x="60982" y="410"/>
                </a:lnTo>
                <a:lnTo>
                  <a:pt x="60238" y="633"/>
                </a:lnTo>
                <a:lnTo>
                  <a:pt x="59457" y="931"/>
                </a:lnTo>
                <a:lnTo>
                  <a:pt x="58675" y="1266"/>
                </a:lnTo>
                <a:lnTo>
                  <a:pt x="57410" y="1936"/>
                </a:lnTo>
                <a:lnTo>
                  <a:pt x="56220" y="2642"/>
                </a:lnTo>
                <a:lnTo>
                  <a:pt x="55066" y="3424"/>
                </a:lnTo>
                <a:lnTo>
                  <a:pt x="53987" y="4242"/>
                </a:lnTo>
                <a:lnTo>
                  <a:pt x="52946" y="5135"/>
                </a:lnTo>
                <a:lnTo>
                  <a:pt x="51978" y="6065"/>
                </a:lnTo>
                <a:lnTo>
                  <a:pt x="51048" y="7070"/>
                </a:lnTo>
                <a:lnTo>
                  <a:pt x="50192" y="8112"/>
                </a:lnTo>
                <a:lnTo>
                  <a:pt x="49411" y="9191"/>
                </a:lnTo>
                <a:lnTo>
                  <a:pt x="48704" y="10307"/>
                </a:lnTo>
                <a:lnTo>
                  <a:pt x="48034" y="11460"/>
                </a:lnTo>
                <a:lnTo>
                  <a:pt x="47476" y="12688"/>
                </a:lnTo>
                <a:lnTo>
                  <a:pt x="46955" y="13916"/>
                </a:lnTo>
                <a:lnTo>
                  <a:pt x="46509" y="15218"/>
                </a:lnTo>
                <a:lnTo>
                  <a:pt x="46174" y="16521"/>
                </a:lnTo>
                <a:lnTo>
                  <a:pt x="45876" y="17860"/>
                </a:lnTo>
                <a:lnTo>
                  <a:pt x="45690" y="19125"/>
                </a:lnTo>
                <a:lnTo>
                  <a:pt x="45579" y="20427"/>
                </a:lnTo>
                <a:lnTo>
                  <a:pt x="45541" y="21692"/>
                </a:lnTo>
                <a:lnTo>
                  <a:pt x="45579" y="22995"/>
                </a:lnTo>
                <a:lnTo>
                  <a:pt x="42788" y="23106"/>
                </a:lnTo>
                <a:lnTo>
                  <a:pt x="40072" y="23181"/>
                </a:lnTo>
                <a:lnTo>
                  <a:pt x="37467" y="23143"/>
                </a:lnTo>
                <a:lnTo>
                  <a:pt x="34937" y="23069"/>
                </a:lnTo>
                <a:lnTo>
                  <a:pt x="32519" y="22920"/>
                </a:lnTo>
                <a:lnTo>
                  <a:pt x="30175" y="22734"/>
                </a:lnTo>
                <a:lnTo>
                  <a:pt x="27905" y="22474"/>
                </a:lnTo>
                <a:lnTo>
                  <a:pt x="25747" y="22176"/>
                </a:lnTo>
                <a:lnTo>
                  <a:pt x="23664" y="21841"/>
                </a:lnTo>
                <a:lnTo>
                  <a:pt x="21692" y="21506"/>
                </a:lnTo>
                <a:lnTo>
                  <a:pt x="19794" y="21097"/>
                </a:lnTo>
                <a:lnTo>
                  <a:pt x="18008" y="20688"/>
                </a:lnTo>
                <a:lnTo>
                  <a:pt x="16297" y="20279"/>
                </a:lnTo>
                <a:lnTo>
                  <a:pt x="14697" y="19832"/>
                </a:lnTo>
                <a:lnTo>
                  <a:pt x="13171" y="19386"/>
                </a:lnTo>
                <a:lnTo>
                  <a:pt x="11757" y="18902"/>
                </a:lnTo>
                <a:lnTo>
                  <a:pt x="9711" y="18195"/>
                </a:lnTo>
                <a:lnTo>
                  <a:pt x="7776" y="17451"/>
                </a:lnTo>
                <a:lnTo>
                  <a:pt x="6028" y="16744"/>
                </a:lnTo>
                <a:lnTo>
                  <a:pt x="4465" y="16037"/>
                </a:lnTo>
                <a:lnTo>
                  <a:pt x="3088" y="15330"/>
                </a:lnTo>
                <a:lnTo>
                  <a:pt x="1898" y="14697"/>
                </a:lnTo>
                <a:lnTo>
                  <a:pt x="856" y="14139"/>
                </a:lnTo>
                <a:lnTo>
                  <a:pt x="0" y="13656"/>
                </a:lnTo>
                <a:lnTo>
                  <a:pt x="0" y="14325"/>
                </a:lnTo>
                <a:lnTo>
                  <a:pt x="893" y="14846"/>
                </a:lnTo>
                <a:lnTo>
                  <a:pt x="1935" y="15404"/>
                </a:lnTo>
                <a:lnTo>
                  <a:pt x="3125" y="16037"/>
                </a:lnTo>
                <a:lnTo>
                  <a:pt x="4502" y="16707"/>
                </a:lnTo>
                <a:lnTo>
                  <a:pt x="6028" y="17376"/>
                </a:lnTo>
                <a:lnTo>
                  <a:pt x="7739" y="18083"/>
                </a:lnTo>
                <a:lnTo>
                  <a:pt x="9562" y="18790"/>
                </a:lnTo>
                <a:lnTo>
                  <a:pt x="11571" y="19460"/>
                </a:lnTo>
                <a:lnTo>
                  <a:pt x="12985" y="19944"/>
                </a:lnTo>
                <a:lnTo>
                  <a:pt x="14511" y="20390"/>
                </a:lnTo>
                <a:lnTo>
                  <a:pt x="16111" y="20837"/>
                </a:lnTo>
                <a:lnTo>
                  <a:pt x="17822" y="21246"/>
                </a:lnTo>
                <a:lnTo>
                  <a:pt x="19645" y="21692"/>
                </a:lnTo>
                <a:lnTo>
                  <a:pt x="21543" y="22064"/>
                </a:lnTo>
                <a:lnTo>
                  <a:pt x="23552" y="22437"/>
                </a:lnTo>
                <a:lnTo>
                  <a:pt x="25636" y="22771"/>
                </a:lnTo>
                <a:lnTo>
                  <a:pt x="27831" y="23069"/>
                </a:lnTo>
                <a:lnTo>
                  <a:pt x="30100" y="23292"/>
                </a:lnTo>
                <a:lnTo>
                  <a:pt x="32445" y="23516"/>
                </a:lnTo>
                <a:lnTo>
                  <a:pt x="34900" y="23664"/>
                </a:lnTo>
                <a:lnTo>
                  <a:pt x="37467" y="23739"/>
                </a:lnTo>
                <a:lnTo>
                  <a:pt x="40072" y="23776"/>
                </a:lnTo>
                <a:lnTo>
                  <a:pt x="42788" y="23702"/>
                </a:lnTo>
                <a:lnTo>
                  <a:pt x="45616" y="23590"/>
                </a:lnTo>
                <a:lnTo>
                  <a:pt x="45727" y="24706"/>
                </a:lnTo>
                <a:lnTo>
                  <a:pt x="45876" y="25822"/>
                </a:lnTo>
                <a:lnTo>
                  <a:pt x="46100" y="26901"/>
                </a:lnTo>
                <a:lnTo>
                  <a:pt x="46397" y="27980"/>
                </a:lnTo>
                <a:lnTo>
                  <a:pt x="46806" y="29245"/>
                </a:lnTo>
                <a:lnTo>
                  <a:pt x="47290" y="30473"/>
                </a:lnTo>
                <a:lnTo>
                  <a:pt x="47848" y="31664"/>
                </a:lnTo>
                <a:lnTo>
                  <a:pt x="48444" y="32817"/>
                </a:lnTo>
                <a:lnTo>
                  <a:pt x="49150" y="33933"/>
                </a:lnTo>
                <a:lnTo>
                  <a:pt x="49895" y="35012"/>
                </a:lnTo>
                <a:lnTo>
                  <a:pt x="50713" y="36054"/>
                </a:lnTo>
                <a:lnTo>
                  <a:pt x="51643" y="37059"/>
                </a:lnTo>
                <a:lnTo>
                  <a:pt x="52499" y="37877"/>
                </a:lnTo>
                <a:lnTo>
                  <a:pt x="53504" y="38808"/>
                </a:lnTo>
                <a:lnTo>
                  <a:pt x="54769" y="39775"/>
                </a:lnTo>
                <a:lnTo>
                  <a:pt x="56183" y="40780"/>
                </a:lnTo>
                <a:lnTo>
                  <a:pt x="57001" y="41338"/>
                </a:lnTo>
                <a:lnTo>
                  <a:pt x="57894" y="41859"/>
                </a:lnTo>
                <a:lnTo>
                  <a:pt x="58824" y="42417"/>
                </a:lnTo>
                <a:lnTo>
                  <a:pt x="59792" y="43012"/>
                </a:lnTo>
                <a:lnTo>
                  <a:pt x="60871" y="43570"/>
                </a:lnTo>
                <a:lnTo>
                  <a:pt x="61987" y="44165"/>
                </a:lnTo>
                <a:lnTo>
                  <a:pt x="63215" y="44761"/>
                </a:lnTo>
                <a:lnTo>
                  <a:pt x="64480" y="45356"/>
                </a:lnTo>
                <a:lnTo>
                  <a:pt x="65931" y="45356"/>
                </a:lnTo>
                <a:lnTo>
                  <a:pt x="63922" y="44463"/>
                </a:lnTo>
                <a:lnTo>
                  <a:pt x="61987" y="43496"/>
                </a:lnTo>
                <a:lnTo>
                  <a:pt x="60052" y="42454"/>
                </a:lnTo>
                <a:lnTo>
                  <a:pt x="58229" y="41412"/>
                </a:lnTo>
                <a:lnTo>
                  <a:pt x="57336" y="40854"/>
                </a:lnTo>
                <a:lnTo>
                  <a:pt x="56480" y="40259"/>
                </a:lnTo>
                <a:lnTo>
                  <a:pt x="55662" y="39701"/>
                </a:lnTo>
                <a:lnTo>
                  <a:pt x="54843" y="39105"/>
                </a:lnTo>
                <a:lnTo>
                  <a:pt x="54099" y="38510"/>
                </a:lnTo>
                <a:lnTo>
                  <a:pt x="53392" y="37877"/>
                </a:lnTo>
                <a:lnTo>
                  <a:pt x="52685" y="37282"/>
                </a:lnTo>
                <a:lnTo>
                  <a:pt x="52053" y="36612"/>
                </a:lnTo>
                <a:lnTo>
                  <a:pt x="51197" y="35682"/>
                </a:lnTo>
                <a:lnTo>
                  <a:pt x="50378" y="34640"/>
                </a:lnTo>
                <a:lnTo>
                  <a:pt x="49634" y="33599"/>
                </a:lnTo>
                <a:lnTo>
                  <a:pt x="48964" y="32520"/>
                </a:lnTo>
                <a:lnTo>
                  <a:pt x="48369" y="31403"/>
                </a:lnTo>
                <a:lnTo>
                  <a:pt x="47848" y="30250"/>
                </a:lnTo>
                <a:lnTo>
                  <a:pt x="47365" y="29059"/>
                </a:lnTo>
                <a:lnTo>
                  <a:pt x="46955" y="27832"/>
                </a:lnTo>
                <a:lnTo>
                  <a:pt x="46695" y="26753"/>
                </a:lnTo>
                <a:lnTo>
                  <a:pt x="46472" y="25711"/>
                </a:lnTo>
                <a:lnTo>
                  <a:pt x="46323" y="24632"/>
                </a:lnTo>
                <a:lnTo>
                  <a:pt x="46211" y="23553"/>
                </a:lnTo>
                <a:lnTo>
                  <a:pt x="48369" y="23404"/>
                </a:lnTo>
                <a:lnTo>
                  <a:pt x="50564" y="23181"/>
                </a:lnTo>
                <a:lnTo>
                  <a:pt x="51792" y="23069"/>
                </a:lnTo>
                <a:lnTo>
                  <a:pt x="52946" y="22883"/>
                </a:lnTo>
                <a:lnTo>
                  <a:pt x="54099" y="22734"/>
                </a:lnTo>
                <a:lnTo>
                  <a:pt x="55252" y="22548"/>
                </a:lnTo>
                <a:lnTo>
                  <a:pt x="56331" y="22325"/>
                </a:lnTo>
                <a:lnTo>
                  <a:pt x="57410" y="22102"/>
                </a:lnTo>
                <a:lnTo>
                  <a:pt x="58415" y="21841"/>
                </a:lnTo>
                <a:lnTo>
                  <a:pt x="59420" y="21581"/>
                </a:lnTo>
                <a:lnTo>
                  <a:pt x="60387" y="21283"/>
                </a:lnTo>
                <a:lnTo>
                  <a:pt x="61354" y="20985"/>
                </a:lnTo>
                <a:lnTo>
                  <a:pt x="62247" y="20651"/>
                </a:lnTo>
                <a:lnTo>
                  <a:pt x="63103" y="20316"/>
                </a:lnTo>
                <a:lnTo>
                  <a:pt x="63959" y="19944"/>
                </a:lnTo>
                <a:lnTo>
                  <a:pt x="64777" y="19572"/>
                </a:lnTo>
                <a:lnTo>
                  <a:pt x="65559" y="19162"/>
                </a:lnTo>
                <a:lnTo>
                  <a:pt x="66303" y="18753"/>
                </a:lnTo>
                <a:lnTo>
                  <a:pt x="66898" y="18381"/>
                </a:lnTo>
                <a:lnTo>
                  <a:pt x="67494" y="17972"/>
                </a:lnTo>
                <a:lnTo>
                  <a:pt x="68052" y="17600"/>
                </a:lnTo>
                <a:lnTo>
                  <a:pt x="68573" y="17190"/>
                </a:lnTo>
                <a:lnTo>
                  <a:pt x="69093" y="16744"/>
                </a:lnTo>
                <a:lnTo>
                  <a:pt x="69540" y="16335"/>
                </a:lnTo>
                <a:lnTo>
                  <a:pt x="69986" y="15888"/>
                </a:lnTo>
                <a:lnTo>
                  <a:pt x="70433" y="15442"/>
                </a:lnTo>
                <a:lnTo>
                  <a:pt x="70805" y="14958"/>
                </a:lnTo>
                <a:lnTo>
                  <a:pt x="71177" y="14511"/>
                </a:lnTo>
                <a:lnTo>
                  <a:pt x="71512" y="14028"/>
                </a:lnTo>
                <a:lnTo>
                  <a:pt x="71810" y="13544"/>
                </a:lnTo>
                <a:lnTo>
                  <a:pt x="72070" y="13023"/>
                </a:lnTo>
                <a:lnTo>
                  <a:pt x="72330" y="12539"/>
                </a:lnTo>
                <a:lnTo>
                  <a:pt x="72517" y="12019"/>
                </a:lnTo>
                <a:lnTo>
                  <a:pt x="72703" y="11498"/>
                </a:lnTo>
                <a:lnTo>
                  <a:pt x="72889" y="10865"/>
                </a:lnTo>
                <a:lnTo>
                  <a:pt x="73000" y="10233"/>
                </a:lnTo>
                <a:lnTo>
                  <a:pt x="73075" y="9600"/>
                </a:lnTo>
                <a:lnTo>
                  <a:pt x="73112" y="8968"/>
                </a:lnTo>
                <a:lnTo>
                  <a:pt x="73112" y="8335"/>
                </a:lnTo>
                <a:lnTo>
                  <a:pt x="73037" y="7703"/>
                </a:lnTo>
                <a:lnTo>
                  <a:pt x="72926" y="7107"/>
                </a:lnTo>
                <a:lnTo>
                  <a:pt x="72814" y="6512"/>
                </a:lnTo>
                <a:lnTo>
                  <a:pt x="72591" y="5917"/>
                </a:lnTo>
                <a:lnTo>
                  <a:pt x="72368" y="5321"/>
                </a:lnTo>
                <a:lnTo>
                  <a:pt x="72107" y="4763"/>
                </a:lnTo>
                <a:lnTo>
                  <a:pt x="71772" y="4242"/>
                </a:lnTo>
                <a:lnTo>
                  <a:pt x="71400" y="3721"/>
                </a:lnTo>
                <a:lnTo>
                  <a:pt x="70991" y="3201"/>
                </a:lnTo>
                <a:lnTo>
                  <a:pt x="70545" y="2717"/>
                </a:lnTo>
                <a:lnTo>
                  <a:pt x="70061" y="2270"/>
                </a:lnTo>
                <a:lnTo>
                  <a:pt x="69503" y="1824"/>
                </a:lnTo>
                <a:lnTo>
                  <a:pt x="68870" y="1415"/>
                </a:lnTo>
                <a:lnTo>
                  <a:pt x="68238" y="1043"/>
                </a:lnTo>
                <a:lnTo>
                  <a:pt x="67605" y="745"/>
                </a:lnTo>
                <a:lnTo>
                  <a:pt x="66898" y="484"/>
                </a:lnTo>
                <a:lnTo>
                  <a:pt x="66229" y="298"/>
                </a:lnTo>
                <a:lnTo>
                  <a:pt x="65522" y="150"/>
                </a:lnTo>
                <a:lnTo>
                  <a:pt x="64777" y="38"/>
                </a:lnTo>
                <a:lnTo>
                  <a:pt x="64033" y="1"/>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Tree>
    <p:extLst>
      <p:ext uri="{BB962C8B-B14F-4D97-AF65-F5344CB8AC3E}">
        <p14:creationId xmlns:p14="http://schemas.microsoft.com/office/powerpoint/2010/main" val="38286237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Agenda - Alt 2">
  <p:cSld name="Agenda - Alt 2">
    <p:spTree>
      <p:nvGrpSpPr>
        <p:cNvPr id="1" name="Shape 145"/>
        <p:cNvGrpSpPr/>
        <p:nvPr/>
      </p:nvGrpSpPr>
      <p:grpSpPr>
        <a:xfrm>
          <a:off x="0" y="0"/>
          <a:ext cx="0" cy="0"/>
          <a:chOff x="0" y="0"/>
          <a:chExt cx="0" cy="0"/>
        </a:xfrm>
      </p:grpSpPr>
      <p:sp>
        <p:nvSpPr>
          <p:cNvPr id="146" name="Google Shape;146;p23"/>
          <p:cNvSpPr/>
          <p:nvPr/>
        </p:nvSpPr>
        <p:spPr>
          <a:xfrm rot="5400000">
            <a:off x="-7565340" y="4083735"/>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sp>
        <p:nvSpPr>
          <p:cNvPr id="147" name="Google Shape;147;p23"/>
          <p:cNvSpPr txBox="1">
            <a:spLocks noGrp="1"/>
          </p:cNvSpPr>
          <p:nvPr>
            <p:ph type="subTitle" idx="1"/>
          </p:nvPr>
        </p:nvSpPr>
        <p:spPr>
          <a:xfrm>
            <a:off x="5097849" y="1017458"/>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8" name="Google Shape;148;p23"/>
          <p:cNvSpPr txBox="1">
            <a:spLocks noGrp="1"/>
          </p:cNvSpPr>
          <p:nvPr>
            <p:ph type="subTitle" idx="2"/>
          </p:nvPr>
        </p:nvSpPr>
        <p:spPr>
          <a:xfrm>
            <a:off x="5097849" y="3642121"/>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9" name="Google Shape;149;p23"/>
          <p:cNvSpPr txBox="1">
            <a:spLocks noGrp="1"/>
          </p:cNvSpPr>
          <p:nvPr>
            <p:ph type="subTitle" idx="3"/>
          </p:nvPr>
        </p:nvSpPr>
        <p:spPr>
          <a:xfrm>
            <a:off x="5097849" y="6241896"/>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0" name="Google Shape;150;p23"/>
          <p:cNvSpPr txBox="1">
            <a:spLocks noGrp="1"/>
          </p:cNvSpPr>
          <p:nvPr>
            <p:ph type="subTitle" idx="4"/>
          </p:nvPr>
        </p:nvSpPr>
        <p:spPr>
          <a:xfrm>
            <a:off x="5097849" y="7579117"/>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1" name="Google Shape;151;p23"/>
          <p:cNvSpPr txBox="1">
            <a:spLocks noGrp="1"/>
          </p:cNvSpPr>
          <p:nvPr>
            <p:ph type="subTitle" idx="5"/>
          </p:nvPr>
        </p:nvSpPr>
        <p:spPr>
          <a:xfrm>
            <a:off x="5097849" y="2329790"/>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2" name="Google Shape;152;p23"/>
          <p:cNvSpPr txBox="1">
            <a:spLocks noGrp="1"/>
          </p:cNvSpPr>
          <p:nvPr>
            <p:ph type="subTitle" idx="6"/>
          </p:nvPr>
        </p:nvSpPr>
        <p:spPr>
          <a:xfrm>
            <a:off x="5097849" y="4954453"/>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pic>
        <p:nvPicPr>
          <p:cNvPr id="153" name="Google Shape;153;p23"/>
          <p:cNvPicPr preferRelativeResize="0"/>
          <p:nvPr/>
        </p:nvPicPr>
        <p:blipFill rotWithShape="1">
          <a:blip r:embed="rId2">
            <a:alphaModFix/>
          </a:blip>
          <a:srcRect l="57201" b="4753"/>
          <a:stretch/>
        </p:blipFill>
        <p:spPr>
          <a:xfrm>
            <a:off x="-4126" y="2550556"/>
            <a:ext cx="2434028" cy="7222424"/>
          </a:xfrm>
          <a:prstGeom prst="rect">
            <a:avLst/>
          </a:prstGeom>
          <a:noFill/>
          <a:ln>
            <a:noFill/>
          </a:ln>
        </p:spPr>
      </p:pic>
      <p:sp>
        <p:nvSpPr>
          <p:cNvPr id="154" name="Google Shape;154;p23"/>
          <p:cNvSpPr txBox="1">
            <a:spLocks noGrp="1"/>
          </p:cNvSpPr>
          <p:nvPr>
            <p:ph type="subTitle" idx="7"/>
          </p:nvPr>
        </p:nvSpPr>
        <p:spPr>
          <a:xfrm>
            <a:off x="5669227" y="967680"/>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5" name="Google Shape;155;p23"/>
          <p:cNvSpPr txBox="1">
            <a:spLocks noGrp="1"/>
          </p:cNvSpPr>
          <p:nvPr>
            <p:ph type="subTitle" idx="8"/>
          </p:nvPr>
        </p:nvSpPr>
        <p:spPr>
          <a:xfrm>
            <a:off x="5669227" y="2280012"/>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6" name="Google Shape;156;p23"/>
          <p:cNvSpPr txBox="1">
            <a:spLocks noGrp="1"/>
          </p:cNvSpPr>
          <p:nvPr>
            <p:ph type="subTitle" idx="9"/>
          </p:nvPr>
        </p:nvSpPr>
        <p:spPr>
          <a:xfrm>
            <a:off x="5669227" y="3592344"/>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7" name="Google Shape;157;p23"/>
          <p:cNvSpPr txBox="1">
            <a:spLocks noGrp="1"/>
          </p:cNvSpPr>
          <p:nvPr>
            <p:ph type="subTitle" idx="13"/>
          </p:nvPr>
        </p:nvSpPr>
        <p:spPr>
          <a:xfrm>
            <a:off x="5669227" y="4904676"/>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8" name="Google Shape;158;p23"/>
          <p:cNvSpPr txBox="1">
            <a:spLocks noGrp="1"/>
          </p:cNvSpPr>
          <p:nvPr>
            <p:ph type="subTitle" idx="14"/>
          </p:nvPr>
        </p:nvSpPr>
        <p:spPr>
          <a:xfrm>
            <a:off x="5669227" y="6217008"/>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9" name="Google Shape;159;p23"/>
          <p:cNvSpPr txBox="1">
            <a:spLocks noGrp="1"/>
          </p:cNvSpPr>
          <p:nvPr>
            <p:ph type="subTitle" idx="15"/>
          </p:nvPr>
        </p:nvSpPr>
        <p:spPr>
          <a:xfrm>
            <a:off x="5669227" y="7529339"/>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60" name="Google Shape;160;p23"/>
          <p:cNvSpPr txBox="1">
            <a:spLocks noGrp="1"/>
          </p:cNvSpPr>
          <p:nvPr>
            <p:ph type="title"/>
          </p:nvPr>
        </p:nvSpPr>
        <p:spPr>
          <a:xfrm>
            <a:off x="325120" y="433494"/>
            <a:ext cx="41617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61" name="Google Shape;161;p2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62" name="Google Shape;162;p23"/>
          <p:cNvSpPr txBox="1">
            <a:spLocks noGrp="1"/>
          </p:cNvSpPr>
          <p:nvPr>
            <p:ph type="subTitle" idx="16"/>
          </p:nvPr>
        </p:nvSpPr>
        <p:spPr>
          <a:xfrm>
            <a:off x="11167182" y="967680"/>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3" name="Google Shape;163;p23"/>
          <p:cNvSpPr txBox="1">
            <a:spLocks noGrp="1"/>
          </p:cNvSpPr>
          <p:nvPr>
            <p:ph type="subTitle" idx="17"/>
          </p:nvPr>
        </p:nvSpPr>
        <p:spPr>
          <a:xfrm>
            <a:off x="11167182" y="2280012"/>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4" name="Google Shape;164;p23"/>
          <p:cNvSpPr txBox="1">
            <a:spLocks noGrp="1"/>
          </p:cNvSpPr>
          <p:nvPr>
            <p:ph type="subTitle" idx="18"/>
          </p:nvPr>
        </p:nvSpPr>
        <p:spPr>
          <a:xfrm>
            <a:off x="11167182" y="3592344"/>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5" name="Google Shape;165;p23"/>
          <p:cNvSpPr txBox="1">
            <a:spLocks noGrp="1"/>
          </p:cNvSpPr>
          <p:nvPr>
            <p:ph type="subTitle" idx="19"/>
          </p:nvPr>
        </p:nvSpPr>
        <p:spPr>
          <a:xfrm>
            <a:off x="11167182" y="4904676"/>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6" name="Google Shape;166;p23"/>
          <p:cNvSpPr txBox="1">
            <a:spLocks noGrp="1"/>
          </p:cNvSpPr>
          <p:nvPr>
            <p:ph type="subTitle" idx="20"/>
          </p:nvPr>
        </p:nvSpPr>
        <p:spPr>
          <a:xfrm>
            <a:off x="11167182" y="6217008"/>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7" name="Google Shape;167;p23"/>
          <p:cNvSpPr txBox="1">
            <a:spLocks noGrp="1"/>
          </p:cNvSpPr>
          <p:nvPr>
            <p:ph type="subTitle" idx="21"/>
          </p:nvPr>
        </p:nvSpPr>
        <p:spPr>
          <a:xfrm>
            <a:off x="11167182" y="7529339"/>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8" name="Google Shape;168;p23"/>
          <p:cNvSpPr txBox="1">
            <a:spLocks noGrp="1"/>
          </p:cNvSpPr>
          <p:nvPr>
            <p:ph type="subTitle" idx="2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7173704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body and image - Alt 1">
  <p:cSld name="Title, body and image - Alt 1">
    <p:spTree>
      <p:nvGrpSpPr>
        <p:cNvPr id="1" name="Shape 169"/>
        <p:cNvGrpSpPr/>
        <p:nvPr/>
      </p:nvGrpSpPr>
      <p:grpSpPr>
        <a:xfrm>
          <a:off x="0" y="0"/>
          <a:ext cx="0" cy="0"/>
          <a:chOff x="0" y="0"/>
          <a:chExt cx="0" cy="0"/>
        </a:xfrm>
      </p:grpSpPr>
      <p:pic>
        <p:nvPicPr>
          <p:cNvPr id="170" name="Google Shape;170;p24"/>
          <p:cNvPicPr preferRelativeResize="0"/>
          <p:nvPr/>
        </p:nvPicPr>
        <p:blipFill rotWithShape="1">
          <a:blip r:embed="rId2">
            <a:alphaModFix/>
          </a:blip>
          <a:srcRect t="21452"/>
          <a:stretch/>
        </p:blipFill>
        <p:spPr>
          <a:xfrm>
            <a:off x="5775787" y="1"/>
            <a:ext cx="5882453" cy="6160549"/>
          </a:xfrm>
          <a:prstGeom prst="rect">
            <a:avLst/>
          </a:prstGeom>
          <a:noFill/>
          <a:ln>
            <a:noFill/>
          </a:ln>
        </p:spPr>
      </p:pic>
      <p:sp>
        <p:nvSpPr>
          <p:cNvPr id="171" name="Google Shape;171;p24"/>
          <p:cNvSpPr/>
          <p:nvPr/>
        </p:nvSpPr>
        <p:spPr>
          <a:xfrm rot="-5400000" flipH="1">
            <a:off x="5423389"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172" name="Google Shape;172;p24"/>
          <p:cNvSpPr/>
          <p:nvPr/>
        </p:nvSpPr>
        <p:spPr>
          <a:xfrm>
            <a:off x="6542222" y="-95"/>
            <a:ext cx="5650705" cy="9753577"/>
          </a:xfrm>
          <a:custGeom>
            <a:avLst/>
            <a:gdLst/>
            <a:ahLst/>
            <a:cxnLst/>
            <a:rect l="l" t="t" r="r" b="b"/>
            <a:pathLst>
              <a:path w="124161" h="160734" extrusionOk="0">
                <a:moveTo>
                  <a:pt x="46435" y="0"/>
                </a:moveTo>
                <a:lnTo>
                  <a:pt x="50007" y="3088"/>
                </a:lnTo>
                <a:lnTo>
                  <a:pt x="53988" y="6586"/>
                </a:lnTo>
                <a:lnTo>
                  <a:pt x="58379" y="10492"/>
                </a:lnTo>
                <a:lnTo>
                  <a:pt x="63067" y="14697"/>
                </a:lnTo>
                <a:lnTo>
                  <a:pt x="67978" y="19199"/>
                </a:lnTo>
                <a:lnTo>
                  <a:pt x="73075" y="23924"/>
                </a:lnTo>
                <a:lnTo>
                  <a:pt x="78247" y="28835"/>
                </a:lnTo>
                <a:lnTo>
                  <a:pt x="83419" y="33858"/>
                </a:lnTo>
                <a:lnTo>
                  <a:pt x="88144" y="38546"/>
                </a:lnTo>
                <a:lnTo>
                  <a:pt x="92609" y="43048"/>
                </a:lnTo>
                <a:lnTo>
                  <a:pt x="96739" y="47402"/>
                </a:lnTo>
                <a:lnTo>
                  <a:pt x="98711" y="49485"/>
                </a:lnTo>
                <a:lnTo>
                  <a:pt x="100609" y="51532"/>
                </a:lnTo>
                <a:lnTo>
                  <a:pt x="102432" y="53578"/>
                </a:lnTo>
                <a:lnTo>
                  <a:pt x="104181" y="55550"/>
                </a:lnTo>
                <a:lnTo>
                  <a:pt x="105855" y="57448"/>
                </a:lnTo>
                <a:lnTo>
                  <a:pt x="107455" y="59345"/>
                </a:lnTo>
                <a:lnTo>
                  <a:pt x="108980" y="61168"/>
                </a:lnTo>
                <a:lnTo>
                  <a:pt x="110431" y="62954"/>
                </a:lnTo>
                <a:lnTo>
                  <a:pt x="111808" y="64703"/>
                </a:lnTo>
                <a:lnTo>
                  <a:pt x="113110" y="66414"/>
                </a:lnTo>
                <a:lnTo>
                  <a:pt x="114636" y="68424"/>
                </a:lnTo>
                <a:lnTo>
                  <a:pt x="116050" y="70396"/>
                </a:lnTo>
                <a:lnTo>
                  <a:pt x="117315" y="72293"/>
                </a:lnTo>
                <a:lnTo>
                  <a:pt x="118468" y="74079"/>
                </a:lnTo>
                <a:lnTo>
                  <a:pt x="119510" y="75828"/>
                </a:lnTo>
                <a:lnTo>
                  <a:pt x="120440" y="77502"/>
                </a:lnTo>
                <a:lnTo>
                  <a:pt x="121221" y="79065"/>
                </a:lnTo>
                <a:lnTo>
                  <a:pt x="121928" y="80553"/>
                </a:lnTo>
                <a:lnTo>
                  <a:pt x="122486" y="82004"/>
                </a:lnTo>
                <a:lnTo>
                  <a:pt x="122933" y="83344"/>
                </a:lnTo>
                <a:lnTo>
                  <a:pt x="123119" y="83976"/>
                </a:lnTo>
                <a:lnTo>
                  <a:pt x="123268" y="84609"/>
                </a:lnTo>
                <a:lnTo>
                  <a:pt x="123379" y="85241"/>
                </a:lnTo>
                <a:lnTo>
                  <a:pt x="123491" y="85799"/>
                </a:lnTo>
                <a:lnTo>
                  <a:pt x="123528" y="86395"/>
                </a:lnTo>
                <a:lnTo>
                  <a:pt x="123565" y="86915"/>
                </a:lnTo>
                <a:lnTo>
                  <a:pt x="123565" y="87474"/>
                </a:lnTo>
                <a:lnTo>
                  <a:pt x="123528" y="87957"/>
                </a:lnTo>
                <a:lnTo>
                  <a:pt x="123491" y="88441"/>
                </a:lnTo>
                <a:lnTo>
                  <a:pt x="123379" y="88925"/>
                </a:lnTo>
                <a:lnTo>
                  <a:pt x="123268" y="89371"/>
                </a:lnTo>
                <a:lnTo>
                  <a:pt x="123119" y="89780"/>
                </a:lnTo>
                <a:lnTo>
                  <a:pt x="122858" y="90413"/>
                </a:lnTo>
                <a:lnTo>
                  <a:pt x="122486" y="90971"/>
                </a:lnTo>
                <a:lnTo>
                  <a:pt x="122077" y="91492"/>
                </a:lnTo>
                <a:lnTo>
                  <a:pt x="121593" y="91938"/>
                </a:lnTo>
                <a:lnTo>
                  <a:pt x="121035" y="92385"/>
                </a:lnTo>
                <a:lnTo>
                  <a:pt x="120403" y="92757"/>
                </a:lnTo>
                <a:lnTo>
                  <a:pt x="119733" y="93092"/>
                </a:lnTo>
                <a:lnTo>
                  <a:pt x="118989" y="93389"/>
                </a:lnTo>
                <a:lnTo>
                  <a:pt x="118133" y="93650"/>
                </a:lnTo>
                <a:lnTo>
                  <a:pt x="117240" y="93873"/>
                </a:lnTo>
                <a:lnTo>
                  <a:pt x="116310" y="94059"/>
                </a:lnTo>
                <a:lnTo>
                  <a:pt x="115268" y="94171"/>
                </a:lnTo>
                <a:lnTo>
                  <a:pt x="114189" y="94245"/>
                </a:lnTo>
                <a:lnTo>
                  <a:pt x="112999" y="94282"/>
                </a:lnTo>
                <a:lnTo>
                  <a:pt x="111771" y="94282"/>
                </a:lnTo>
                <a:lnTo>
                  <a:pt x="110506" y="94245"/>
                </a:lnTo>
                <a:lnTo>
                  <a:pt x="97558" y="93501"/>
                </a:lnTo>
                <a:lnTo>
                  <a:pt x="89744" y="93055"/>
                </a:lnTo>
                <a:lnTo>
                  <a:pt x="81782" y="92645"/>
                </a:lnTo>
                <a:lnTo>
                  <a:pt x="73745" y="92236"/>
                </a:lnTo>
                <a:lnTo>
                  <a:pt x="65708" y="91901"/>
                </a:lnTo>
                <a:lnTo>
                  <a:pt x="57746" y="91604"/>
                </a:lnTo>
                <a:lnTo>
                  <a:pt x="53839" y="91529"/>
                </a:lnTo>
                <a:lnTo>
                  <a:pt x="49970" y="91455"/>
                </a:lnTo>
                <a:lnTo>
                  <a:pt x="46175" y="91380"/>
                </a:lnTo>
                <a:lnTo>
                  <a:pt x="42491" y="91380"/>
                </a:lnTo>
                <a:lnTo>
                  <a:pt x="38845" y="91417"/>
                </a:lnTo>
                <a:lnTo>
                  <a:pt x="35310" y="91492"/>
                </a:lnTo>
                <a:lnTo>
                  <a:pt x="31627" y="91604"/>
                </a:lnTo>
                <a:lnTo>
                  <a:pt x="28167" y="91752"/>
                </a:lnTo>
                <a:lnTo>
                  <a:pt x="24930" y="91976"/>
                </a:lnTo>
                <a:lnTo>
                  <a:pt x="21916" y="92236"/>
                </a:lnTo>
                <a:lnTo>
                  <a:pt x="19088" y="92534"/>
                </a:lnTo>
                <a:lnTo>
                  <a:pt x="16446" y="92906"/>
                </a:lnTo>
                <a:lnTo>
                  <a:pt x="14028" y="93315"/>
                </a:lnTo>
                <a:lnTo>
                  <a:pt x="11795" y="93762"/>
                </a:lnTo>
                <a:lnTo>
                  <a:pt x="10568" y="94059"/>
                </a:lnTo>
                <a:lnTo>
                  <a:pt x="9451" y="94357"/>
                </a:lnTo>
                <a:lnTo>
                  <a:pt x="8372" y="94692"/>
                </a:lnTo>
                <a:lnTo>
                  <a:pt x="7368" y="95027"/>
                </a:lnTo>
                <a:lnTo>
                  <a:pt x="6438" y="95361"/>
                </a:lnTo>
                <a:lnTo>
                  <a:pt x="5545" y="95733"/>
                </a:lnTo>
                <a:lnTo>
                  <a:pt x="4763" y="96106"/>
                </a:lnTo>
                <a:lnTo>
                  <a:pt x="4019" y="96515"/>
                </a:lnTo>
                <a:lnTo>
                  <a:pt x="3312" y="96924"/>
                </a:lnTo>
                <a:lnTo>
                  <a:pt x="2717" y="97371"/>
                </a:lnTo>
                <a:lnTo>
                  <a:pt x="2159" y="97817"/>
                </a:lnTo>
                <a:lnTo>
                  <a:pt x="1675" y="98301"/>
                </a:lnTo>
                <a:lnTo>
                  <a:pt x="1229" y="98784"/>
                </a:lnTo>
                <a:lnTo>
                  <a:pt x="894" y="99305"/>
                </a:lnTo>
                <a:lnTo>
                  <a:pt x="596" y="99826"/>
                </a:lnTo>
                <a:lnTo>
                  <a:pt x="336" y="100384"/>
                </a:lnTo>
                <a:lnTo>
                  <a:pt x="224" y="100756"/>
                </a:lnTo>
                <a:lnTo>
                  <a:pt x="112" y="101128"/>
                </a:lnTo>
                <a:lnTo>
                  <a:pt x="75" y="101538"/>
                </a:lnTo>
                <a:lnTo>
                  <a:pt x="38" y="101947"/>
                </a:lnTo>
                <a:lnTo>
                  <a:pt x="1" y="102356"/>
                </a:lnTo>
                <a:lnTo>
                  <a:pt x="38" y="102766"/>
                </a:lnTo>
                <a:lnTo>
                  <a:pt x="75" y="103175"/>
                </a:lnTo>
                <a:lnTo>
                  <a:pt x="187" y="103621"/>
                </a:lnTo>
                <a:lnTo>
                  <a:pt x="299" y="104031"/>
                </a:lnTo>
                <a:lnTo>
                  <a:pt x="410" y="104477"/>
                </a:lnTo>
                <a:lnTo>
                  <a:pt x="596" y="104924"/>
                </a:lnTo>
                <a:lnTo>
                  <a:pt x="782" y="105407"/>
                </a:lnTo>
                <a:lnTo>
                  <a:pt x="1005" y="105854"/>
                </a:lnTo>
                <a:lnTo>
                  <a:pt x="1266" y="106337"/>
                </a:lnTo>
                <a:lnTo>
                  <a:pt x="1898" y="107305"/>
                </a:lnTo>
                <a:lnTo>
                  <a:pt x="2605" y="108309"/>
                </a:lnTo>
                <a:lnTo>
                  <a:pt x="3461" y="109314"/>
                </a:lnTo>
                <a:lnTo>
                  <a:pt x="4429" y="110393"/>
                </a:lnTo>
                <a:lnTo>
                  <a:pt x="5508" y="111472"/>
                </a:lnTo>
                <a:lnTo>
                  <a:pt x="6698" y="112625"/>
                </a:lnTo>
                <a:lnTo>
                  <a:pt x="8038" y="113779"/>
                </a:lnTo>
                <a:lnTo>
                  <a:pt x="9489" y="114969"/>
                </a:lnTo>
                <a:lnTo>
                  <a:pt x="11051" y="116197"/>
                </a:lnTo>
                <a:lnTo>
                  <a:pt x="15144" y="119323"/>
                </a:lnTo>
                <a:lnTo>
                  <a:pt x="19125" y="122411"/>
                </a:lnTo>
                <a:lnTo>
                  <a:pt x="23069" y="125499"/>
                </a:lnTo>
                <a:lnTo>
                  <a:pt x="26902" y="128587"/>
                </a:lnTo>
                <a:lnTo>
                  <a:pt x="30697" y="131601"/>
                </a:lnTo>
                <a:lnTo>
                  <a:pt x="34343" y="134578"/>
                </a:lnTo>
                <a:lnTo>
                  <a:pt x="41412" y="140382"/>
                </a:lnTo>
                <a:lnTo>
                  <a:pt x="48072" y="145963"/>
                </a:lnTo>
                <a:lnTo>
                  <a:pt x="54249" y="151246"/>
                </a:lnTo>
                <a:lnTo>
                  <a:pt x="59941" y="156195"/>
                </a:lnTo>
                <a:lnTo>
                  <a:pt x="65113" y="160734"/>
                </a:lnTo>
                <a:lnTo>
                  <a:pt x="66006" y="160734"/>
                </a:lnTo>
                <a:lnTo>
                  <a:pt x="60834" y="156158"/>
                </a:lnTo>
                <a:lnTo>
                  <a:pt x="55104" y="151172"/>
                </a:lnTo>
                <a:lnTo>
                  <a:pt x="48854" y="145851"/>
                </a:lnTo>
                <a:lnTo>
                  <a:pt x="42156" y="140233"/>
                </a:lnTo>
                <a:lnTo>
                  <a:pt x="38622" y="137331"/>
                </a:lnTo>
                <a:lnTo>
                  <a:pt x="35013" y="134354"/>
                </a:lnTo>
                <a:lnTo>
                  <a:pt x="31292" y="131341"/>
                </a:lnTo>
                <a:lnTo>
                  <a:pt x="27497" y="128252"/>
                </a:lnTo>
                <a:lnTo>
                  <a:pt x="23590" y="125164"/>
                </a:lnTo>
                <a:lnTo>
                  <a:pt x="19609" y="122039"/>
                </a:lnTo>
                <a:lnTo>
                  <a:pt x="15553" y="118876"/>
                </a:lnTo>
                <a:lnTo>
                  <a:pt x="11423" y="115714"/>
                </a:lnTo>
                <a:lnTo>
                  <a:pt x="9898" y="114523"/>
                </a:lnTo>
                <a:lnTo>
                  <a:pt x="8521" y="113370"/>
                </a:lnTo>
                <a:lnTo>
                  <a:pt x="7219" y="112253"/>
                </a:lnTo>
                <a:lnTo>
                  <a:pt x="6066" y="111174"/>
                </a:lnTo>
                <a:lnTo>
                  <a:pt x="5024" y="110133"/>
                </a:lnTo>
                <a:lnTo>
                  <a:pt x="4056" y="109091"/>
                </a:lnTo>
                <a:lnTo>
                  <a:pt x="3238" y="108123"/>
                </a:lnTo>
                <a:lnTo>
                  <a:pt x="2531" y="107156"/>
                </a:lnTo>
                <a:lnTo>
                  <a:pt x="1936" y="106226"/>
                </a:lnTo>
                <a:lnTo>
                  <a:pt x="1452" y="105296"/>
                </a:lnTo>
                <a:lnTo>
                  <a:pt x="1229" y="104886"/>
                </a:lnTo>
                <a:lnTo>
                  <a:pt x="1080" y="104440"/>
                </a:lnTo>
                <a:lnTo>
                  <a:pt x="931" y="104031"/>
                </a:lnTo>
                <a:lnTo>
                  <a:pt x="819" y="103621"/>
                </a:lnTo>
                <a:lnTo>
                  <a:pt x="708" y="103212"/>
                </a:lnTo>
                <a:lnTo>
                  <a:pt x="671" y="102803"/>
                </a:lnTo>
                <a:lnTo>
                  <a:pt x="633" y="102394"/>
                </a:lnTo>
                <a:lnTo>
                  <a:pt x="633" y="102021"/>
                </a:lnTo>
                <a:lnTo>
                  <a:pt x="671" y="101649"/>
                </a:lnTo>
                <a:lnTo>
                  <a:pt x="708" y="101277"/>
                </a:lnTo>
                <a:lnTo>
                  <a:pt x="782" y="100942"/>
                </a:lnTo>
                <a:lnTo>
                  <a:pt x="894" y="100570"/>
                </a:lnTo>
                <a:lnTo>
                  <a:pt x="1117" y="100087"/>
                </a:lnTo>
                <a:lnTo>
                  <a:pt x="1415" y="99603"/>
                </a:lnTo>
                <a:lnTo>
                  <a:pt x="1750" y="99119"/>
                </a:lnTo>
                <a:lnTo>
                  <a:pt x="2159" y="98673"/>
                </a:lnTo>
                <a:lnTo>
                  <a:pt x="2643" y="98226"/>
                </a:lnTo>
                <a:lnTo>
                  <a:pt x="3163" y="97780"/>
                </a:lnTo>
                <a:lnTo>
                  <a:pt x="3759" y="97371"/>
                </a:lnTo>
                <a:lnTo>
                  <a:pt x="4429" y="96961"/>
                </a:lnTo>
                <a:lnTo>
                  <a:pt x="5135" y="96589"/>
                </a:lnTo>
                <a:lnTo>
                  <a:pt x="5917" y="96217"/>
                </a:lnTo>
                <a:lnTo>
                  <a:pt x="6773" y="95882"/>
                </a:lnTo>
                <a:lnTo>
                  <a:pt x="7666" y="95547"/>
                </a:lnTo>
                <a:lnTo>
                  <a:pt x="8633" y="95213"/>
                </a:lnTo>
                <a:lnTo>
                  <a:pt x="9675" y="94915"/>
                </a:lnTo>
                <a:lnTo>
                  <a:pt x="10754" y="94617"/>
                </a:lnTo>
                <a:lnTo>
                  <a:pt x="11907" y="94357"/>
                </a:lnTo>
                <a:lnTo>
                  <a:pt x="14140" y="93910"/>
                </a:lnTo>
                <a:lnTo>
                  <a:pt x="16558" y="93501"/>
                </a:lnTo>
                <a:lnTo>
                  <a:pt x="19162" y="93129"/>
                </a:lnTo>
                <a:lnTo>
                  <a:pt x="21990" y="92831"/>
                </a:lnTo>
                <a:lnTo>
                  <a:pt x="25004" y="92571"/>
                </a:lnTo>
                <a:lnTo>
                  <a:pt x="28204" y="92348"/>
                </a:lnTo>
                <a:lnTo>
                  <a:pt x="31664" y="92199"/>
                </a:lnTo>
                <a:lnTo>
                  <a:pt x="35348" y="92087"/>
                </a:lnTo>
                <a:lnTo>
                  <a:pt x="38845" y="92013"/>
                </a:lnTo>
                <a:lnTo>
                  <a:pt x="42491" y="91976"/>
                </a:lnTo>
                <a:lnTo>
                  <a:pt x="46212" y="91976"/>
                </a:lnTo>
                <a:lnTo>
                  <a:pt x="49970" y="92050"/>
                </a:lnTo>
                <a:lnTo>
                  <a:pt x="53839" y="92124"/>
                </a:lnTo>
                <a:lnTo>
                  <a:pt x="57746" y="92199"/>
                </a:lnTo>
                <a:lnTo>
                  <a:pt x="65708" y="92496"/>
                </a:lnTo>
                <a:lnTo>
                  <a:pt x="73708" y="92831"/>
                </a:lnTo>
                <a:lnTo>
                  <a:pt x="81782" y="93241"/>
                </a:lnTo>
                <a:lnTo>
                  <a:pt x="89707" y="93650"/>
                </a:lnTo>
                <a:lnTo>
                  <a:pt x="97520" y="94096"/>
                </a:lnTo>
                <a:lnTo>
                  <a:pt x="110469" y="94841"/>
                </a:lnTo>
                <a:lnTo>
                  <a:pt x="111808" y="94878"/>
                </a:lnTo>
                <a:lnTo>
                  <a:pt x="113073" y="94878"/>
                </a:lnTo>
                <a:lnTo>
                  <a:pt x="114301" y="94841"/>
                </a:lnTo>
                <a:lnTo>
                  <a:pt x="115417" y="94766"/>
                </a:lnTo>
                <a:lnTo>
                  <a:pt x="116496" y="94617"/>
                </a:lnTo>
                <a:lnTo>
                  <a:pt x="117501" y="94431"/>
                </a:lnTo>
                <a:lnTo>
                  <a:pt x="118431" y="94208"/>
                </a:lnTo>
                <a:lnTo>
                  <a:pt x="119287" y="93910"/>
                </a:lnTo>
                <a:lnTo>
                  <a:pt x="120105" y="93575"/>
                </a:lnTo>
                <a:lnTo>
                  <a:pt x="120812" y="93203"/>
                </a:lnTo>
                <a:lnTo>
                  <a:pt x="121482" y="92794"/>
                </a:lnTo>
                <a:lnTo>
                  <a:pt x="122040" y="92348"/>
                </a:lnTo>
                <a:lnTo>
                  <a:pt x="122561" y="91827"/>
                </a:lnTo>
                <a:lnTo>
                  <a:pt x="123007" y="91269"/>
                </a:lnTo>
                <a:lnTo>
                  <a:pt x="123379" y="90673"/>
                </a:lnTo>
                <a:lnTo>
                  <a:pt x="123677" y="90004"/>
                </a:lnTo>
                <a:lnTo>
                  <a:pt x="123826" y="89557"/>
                </a:lnTo>
                <a:lnTo>
                  <a:pt x="123975" y="89036"/>
                </a:lnTo>
                <a:lnTo>
                  <a:pt x="124049" y="88515"/>
                </a:lnTo>
                <a:lnTo>
                  <a:pt x="124124" y="87994"/>
                </a:lnTo>
                <a:lnTo>
                  <a:pt x="124161" y="87436"/>
                </a:lnTo>
                <a:lnTo>
                  <a:pt x="124161" y="86841"/>
                </a:lnTo>
                <a:lnTo>
                  <a:pt x="124124" y="86246"/>
                </a:lnTo>
                <a:lnTo>
                  <a:pt x="124049" y="85613"/>
                </a:lnTo>
                <a:lnTo>
                  <a:pt x="123937" y="84981"/>
                </a:lnTo>
                <a:lnTo>
                  <a:pt x="123789" y="84311"/>
                </a:lnTo>
                <a:lnTo>
                  <a:pt x="123640" y="83604"/>
                </a:lnTo>
                <a:lnTo>
                  <a:pt x="123417" y="82897"/>
                </a:lnTo>
                <a:lnTo>
                  <a:pt x="123193" y="82153"/>
                </a:lnTo>
                <a:lnTo>
                  <a:pt x="122896" y="81409"/>
                </a:lnTo>
                <a:lnTo>
                  <a:pt x="122598" y="80627"/>
                </a:lnTo>
                <a:lnTo>
                  <a:pt x="122263" y="79846"/>
                </a:lnTo>
                <a:lnTo>
                  <a:pt x="121556" y="78358"/>
                </a:lnTo>
                <a:lnTo>
                  <a:pt x="120738" y="76795"/>
                </a:lnTo>
                <a:lnTo>
                  <a:pt x="119808" y="75195"/>
                </a:lnTo>
                <a:lnTo>
                  <a:pt x="118803" y="73484"/>
                </a:lnTo>
                <a:lnTo>
                  <a:pt x="117650" y="71735"/>
                </a:lnTo>
                <a:lnTo>
                  <a:pt x="116422" y="69912"/>
                </a:lnTo>
                <a:lnTo>
                  <a:pt x="115045" y="68014"/>
                </a:lnTo>
                <a:lnTo>
                  <a:pt x="113594" y="66042"/>
                </a:lnTo>
                <a:lnTo>
                  <a:pt x="112292" y="64331"/>
                </a:lnTo>
                <a:lnTo>
                  <a:pt x="110915" y="62582"/>
                </a:lnTo>
                <a:lnTo>
                  <a:pt x="109464" y="60796"/>
                </a:lnTo>
                <a:lnTo>
                  <a:pt x="107938" y="58973"/>
                </a:lnTo>
                <a:lnTo>
                  <a:pt x="106301" y="57075"/>
                </a:lnTo>
                <a:lnTo>
                  <a:pt x="104627" y="55141"/>
                </a:lnTo>
                <a:lnTo>
                  <a:pt x="102878" y="53169"/>
                </a:lnTo>
                <a:lnTo>
                  <a:pt x="101055" y="51160"/>
                </a:lnTo>
                <a:lnTo>
                  <a:pt x="99158" y="49076"/>
                </a:lnTo>
                <a:lnTo>
                  <a:pt x="97186" y="46992"/>
                </a:lnTo>
                <a:lnTo>
                  <a:pt x="93018" y="42639"/>
                </a:lnTo>
                <a:lnTo>
                  <a:pt x="88591" y="38100"/>
                </a:lnTo>
                <a:lnTo>
                  <a:pt x="83866" y="33449"/>
                </a:lnTo>
                <a:lnTo>
                  <a:pt x="78731" y="28501"/>
                </a:lnTo>
                <a:lnTo>
                  <a:pt x="73671" y="23664"/>
                </a:lnTo>
                <a:lnTo>
                  <a:pt x="68685" y="19050"/>
                </a:lnTo>
                <a:lnTo>
                  <a:pt x="63848" y="14622"/>
                </a:lnTo>
                <a:lnTo>
                  <a:pt x="59234" y="10455"/>
                </a:lnTo>
                <a:lnTo>
                  <a:pt x="54881" y="6586"/>
                </a:lnTo>
                <a:lnTo>
                  <a:pt x="50900" y="3088"/>
                </a:lnTo>
                <a:lnTo>
                  <a:pt x="47365"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3" name="Google Shape;173;p24"/>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74" name="Google Shape;174;p24"/>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75" name="Google Shape;175;p24"/>
          <p:cNvSpPr>
            <a:spLocks noGrp="1"/>
          </p:cNvSpPr>
          <p:nvPr>
            <p:ph type="pic" idx="2"/>
          </p:nvPr>
        </p:nvSpPr>
        <p:spPr>
          <a:xfrm>
            <a:off x="7413049" y="872865"/>
            <a:ext cx="5266347" cy="7843271"/>
          </a:xfrm>
          <a:prstGeom prst="roundRect">
            <a:avLst>
              <a:gd name="adj" fmla="val 6865"/>
            </a:avLst>
          </a:prstGeom>
          <a:noFill/>
          <a:ln>
            <a:noFill/>
          </a:ln>
        </p:spPr>
      </p:sp>
      <p:sp>
        <p:nvSpPr>
          <p:cNvPr id="176" name="Google Shape;176;p24"/>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77" name="Google Shape;177;p24"/>
          <p:cNvSpPr/>
          <p:nvPr/>
        </p:nvSpPr>
        <p:spPr>
          <a:xfrm>
            <a:off x="11045598"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8" name="Google Shape;178;p2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179" name="Google Shape;179;p24"/>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6109690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body and image - Alt 2">
  <p:cSld name="Title, body and image - Alt 2">
    <p:spTree>
      <p:nvGrpSpPr>
        <p:cNvPr id="1" name="Shape 180"/>
        <p:cNvGrpSpPr/>
        <p:nvPr/>
      </p:nvGrpSpPr>
      <p:grpSpPr>
        <a:xfrm>
          <a:off x="0" y="0"/>
          <a:ext cx="0" cy="0"/>
          <a:chOff x="0" y="0"/>
          <a:chExt cx="0" cy="0"/>
        </a:xfrm>
      </p:grpSpPr>
      <p:pic>
        <p:nvPicPr>
          <p:cNvPr id="181" name="Google Shape;181;p25"/>
          <p:cNvPicPr preferRelativeResize="0"/>
          <p:nvPr/>
        </p:nvPicPr>
        <p:blipFill rotWithShape="1">
          <a:blip r:embed="rId2">
            <a:alphaModFix/>
          </a:blip>
          <a:srcRect b="59421"/>
          <a:stretch/>
        </p:blipFill>
        <p:spPr>
          <a:xfrm>
            <a:off x="6039468" y="6836425"/>
            <a:ext cx="5391785" cy="2917167"/>
          </a:xfrm>
          <a:prstGeom prst="rect">
            <a:avLst/>
          </a:prstGeom>
          <a:noFill/>
          <a:ln>
            <a:noFill/>
          </a:ln>
        </p:spPr>
      </p:pic>
      <p:sp>
        <p:nvSpPr>
          <p:cNvPr id="182" name="Google Shape;182;p25"/>
          <p:cNvSpPr/>
          <p:nvPr/>
        </p:nvSpPr>
        <p:spPr>
          <a:xfrm rot="-5400000">
            <a:off x="5437484" y="-5686884"/>
            <a:ext cx="15129031" cy="11346773"/>
          </a:xfrm>
          <a:prstGeom prst="pie">
            <a:avLst>
              <a:gd name="adj1" fmla="val 10792592"/>
              <a:gd name="adj2" fmla="val 16198514"/>
            </a:avLst>
          </a:prstGeom>
          <a:gradFill>
            <a:gsLst>
              <a:gs pos="0">
                <a:schemeClr val="accent1"/>
              </a:gs>
              <a:gs pos="50000">
                <a:schemeClr val="dk2"/>
              </a:gs>
              <a:gs pos="100000">
                <a:schemeClr val="dk2"/>
              </a:gs>
            </a:gsLst>
            <a:path path="circle">
              <a:fillToRect l="100000" b="100000"/>
            </a:path>
            <a:tileRect t="-100000" r="-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pic>
        <p:nvPicPr>
          <p:cNvPr id="183" name="Google Shape;183;p25"/>
          <p:cNvPicPr preferRelativeResize="0"/>
          <p:nvPr/>
        </p:nvPicPr>
        <p:blipFill rotWithShape="1">
          <a:blip r:embed="rId3">
            <a:alphaModFix/>
          </a:blip>
          <a:srcRect l="150" b="34692"/>
          <a:stretch/>
        </p:blipFill>
        <p:spPr>
          <a:xfrm rot="10800000">
            <a:off x="5568498" y="-3918"/>
            <a:ext cx="5678649" cy="4952128"/>
          </a:xfrm>
          <a:prstGeom prst="rect">
            <a:avLst/>
          </a:prstGeom>
          <a:noFill/>
          <a:ln>
            <a:noFill/>
          </a:ln>
        </p:spPr>
      </p:pic>
      <p:sp>
        <p:nvSpPr>
          <p:cNvPr id="184" name="Google Shape;184;p25"/>
          <p:cNvSpPr/>
          <p:nvPr/>
        </p:nvSpPr>
        <p:spPr>
          <a:xfrm>
            <a:off x="6597184" y="3485977"/>
            <a:ext cx="6407600" cy="6267608"/>
          </a:xfrm>
          <a:custGeom>
            <a:avLst/>
            <a:gdLst/>
            <a:ahLst/>
            <a:cxnLst/>
            <a:rect l="l" t="t" r="r" b="b"/>
            <a:pathLst>
              <a:path w="140792" h="103287" extrusionOk="0">
                <a:moveTo>
                  <a:pt x="23664" y="596"/>
                </a:moveTo>
                <a:lnTo>
                  <a:pt x="24892" y="633"/>
                </a:lnTo>
                <a:lnTo>
                  <a:pt x="26120" y="670"/>
                </a:lnTo>
                <a:lnTo>
                  <a:pt x="27348" y="782"/>
                </a:lnTo>
                <a:lnTo>
                  <a:pt x="28576" y="931"/>
                </a:lnTo>
                <a:lnTo>
                  <a:pt x="29766" y="1117"/>
                </a:lnTo>
                <a:lnTo>
                  <a:pt x="30994" y="1340"/>
                </a:lnTo>
                <a:lnTo>
                  <a:pt x="32185" y="1600"/>
                </a:lnTo>
                <a:lnTo>
                  <a:pt x="33413" y="1898"/>
                </a:lnTo>
                <a:lnTo>
                  <a:pt x="34603" y="2233"/>
                </a:lnTo>
                <a:lnTo>
                  <a:pt x="35794" y="2642"/>
                </a:lnTo>
                <a:lnTo>
                  <a:pt x="36984" y="3051"/>
                </a:lnTo>
                <a:lnTo>
                  <a:pt x="38138" y="3498"/>
                </a:lnTo>
                <a:lnTo>
                  <a:pt x="39328" y="3982"/>
                </a:lnTo>
                <a:lnTo>
                  <a:pt x="40482" y="4503"/>
                </a:lnTo>
                <a:lnTo>
                  <a:pt x="41598" y="5098"/>
                </a:lnTo>
                <a:lnTo>
                  <a:pt x="42751" y="5693"/>
                </a:lnTo>
                <a:lnTo>
                  <a:pt x="43868" y="6326"/>
                </a:lnTo>
                <a:lnTo>
                  <a:pt x="44947" y="6995"/>
                </a:lnTo>
                <a:lnTo>
                  <a:pt x="46175" y="7777"/>
                </a:lnTo>
                <a:lnTo>
                  <a:pt x="47365" y="8633"/>
                </a:lnTo>
                <a:lnTo>
                  <a:pt x="48556" y="9526"/>
                </a:lnTo>
                <a:lnTo>
                  <a:pt x="49672" y="10418"/>
                </a:lnTo>
                <a:lnTo>
                  <a:pt x="50788" y="11386"/>
                </a:lnTo>
                <a:lnTo>
                  <a:pt x="51867" y="12353"/>
                </a:lnTo>
                <a:lnTo>
                  <a:pt x="52909" y="13395"/>
                </a:lnTo>
                <a:lnTo>
                  <a:pt x="53914" y="14474"/>
                </a:lnTo>
                <a:lnTo>
                  <a:pt x="54881" y="15553"/>
                </a:lnTo>
                <a:lnTo>
                  <a:pt x="55811" y="16706"/>
                </a:lnTo>
                <a:lnTo>
                  <a:pt x="56741" y="17860"/>
                </a:lnTo>
                <a:lnTo>
                  <a:pt x="57597" y="19050"/>
                </a:lnTo>
                <a:lnTo>
                  <a:pt x="58453" y="20316"/>
                </a:lnTo>
                <a:lnTo>
                  <a:pt x="59271" y="21581"/>
                </a:lnTo>
                <a:lnTo>
                  <a:pt x="60053" y="22883"/>
                </a:lnTo>
                <a:lnTo>
                  <a:pt x="60797" y="24222"/>
                </a:lnTo>
                <a:lnTo>
                  <a:pt x="62360" y="27310"/>
                </a:lnTo>
                <a:lnTo>
                  <a:pt x="63848" y="30324"/>
                </a:lnTo>
                <a:lnTo>
                  <a:pt x="65187" y="33264"/>
                </a:lnTo>
                <a:lnTo>
                  <a:pt x="65820" y="34752"/>
                </a:lnTo>
                <a:lnTo>
                  <a:pt x="66415" y="36166"/>
                </a:lnTo>
                <a:lnTo>
                  <a:pt x="66973" y="37617"/>
                </a:lnTo>
                <a:lnTo>
                  <a:pt x="67531" y="39031"/>
                </a:lnTo>
                <a:lnTo>
                  <a:pt x="68015" y="40444"/>
                </a:lnTo>
                <a:lnTo>
                  <a:pt x="68499" y="41821"/>
                </a:lnTo>
                <a:lnTo>
                  <a:pt x="68945" y="43198"/>
                </a:lnTo>
                <a:lnTo>
                  <a:pt x="69392" y="44574"/>
                </a:lnTo>
                <a:lnTo>
                  <a:pt x="69764" y="45951"/>
                </a:lnTo>
                <a:lnTo>
                  <a:pt x="70136" y="47291"/>
                </a:lnTo>
                <a:lnTo>
                  <a:pt x="70471" y="48630"/>
                </a:lnTo>
                <a:lnTo>
                  <a:pt x="70768" y="49969"/>
                </a:lnTo>
                <a:lnTo>
                  <a:pt x="71029" y="51309"/>
                </a:lnTo>
                <a:lnTo>
                  <a:pt x="71252" y="52611"/>
                </a:lnTo>
                <a:lnTo>
                  <a:pt x="71475" y="53913"/>
                </a:lnTo>
                <a:lnTo>
                  <a:pt x="71661" y="55216"/>
                </a:lnTo>
                <a:lnTo>
                  <a:pt x="71810" y="56518"/>
                </a:lnTo>
                <a:lnTo>
                  <a:pt x="71959" y="57783"/>
                </a:lnTo>
                <a:lnTo>
                  <a:pt x="72033" y="59048"/>
                </a:lnTo>
                <a:lnTo>
                  <a:pt x="72108" y="60350"/>
                </a:lnTo>
                <a:lnTo>
                  <a:pt x="72145" y="61578"/>
                </a:lnTo>
                <a:lnTo>
                  <a:pt x="72182" y="62843"/>
                </a:lnTo>
                <a:lnTo>
                  <a:pt x="72145" y="64108"/>
                </a:lnTo>
                <a:lnTo>
                  <a:pt x="72108" y="65336"/>
                </a:lnTo>
                <a:lnTo>
                  <a:pt x="72033" y="66601"/>
                </a:lnTo>
                <a:lnTo>
                  <a:pt x="71922" y="67829"/>
                </a:lnTo>
                <a:lnTo>
                  <a:pt x="71810" y="69057"/>
                </a:lnTo>
                <a:lnTo>
                  <a:pt x="71661" y="70284"/>
                </a:lnTo>
                <a:lnTo>
                  <a:pt x="71475" y="71512"/>
                </a:lnTo>
                <a:lnTo>
                  <a:pt x="71252" y="72703"/>
                </a:lnTo>
                <a:lnTo>
                  <a:pt x="71029" y="73931"/>
                </a:lnTo>
                <a:lnTo>
                  <a:pt x="70768" y="75121"/>
                </a:lnTo>
                <a:lnTo>
                  <a:pt x="70471" y="76349"/>
                </a:lnTo>
                <a:lnTo>
                  <a:pt x="70136" y="77540"/>
                </a:lnTo>
                <a:lnTo>
                  <a:pt x="67420" y="77205"/>
                </a:lnTo>
                <a:lnTo>
                  <a:pt x="64666" y="76758"/>
                </a:lnTo>
                <a:lnTo>
                  <a:pt x="62285" y="76312"/>
                </a:lnTo>
                <a:lnTo>
                  <a:pt x="59867" y="75828"/>
                </a:lnTo>
                <a:lnTo>
                  <a:pt x="57448" y="75307"/>
                </a:lnTo>
                <a:lnTo>
                  <a:pt x="54993" y="74675"/>
                </a:lnTo>
                <a:lnTo>
                  <a:pt x="52537" y="74042"/>
                </a:lnTo>
                <a:lnTo>
                  <a:pt x="50118" y="73335"/>
                </a:lnTo>
                <a:lnTo>
                  <a:pt x="47663" y="72591"/>
                </a:lnTo>
                <a:lnTo>
                  <a:pt x="45244" y="71810"/>
                </a:lnTo>
                <a:lnTo>
                  <a:pt x="42826" y="70954"/>
                </a:lnTo>
                <a:lnTo>
                  <a:pt x="40445" y="70098"/>
                </a:lnTo>
                <a:lnTo>
                  <a:pt x="38063" y="69168"/>
                </a:lnTo>
                <a:lnTo>
                  <a:pt x="35719" y="68201"/>
                </a:lnTo>
                <a:lnTo>
                  <a:pt x="33413" y="67196"/>
                </a:lnTo>
                <a:lnTo>
                  <a:pt x="31180" y="66154"/>
                </a:lnTo>
                <a:lnTo>
                  <a:pt x="28948" y="65113"/>
                </a:lnTo>
                <a:lnTo>
                  <a:pt x="26790" y="63996"/>
                </a:lnTo>
                <a:lnTo>
                  <a:pt x="25450" y="63290"/>
                </a:lnTo>
                <a:lnTo>
                  <a:pt x="24185" y="62545"/>
                </a:lnTo>
                <a:lnTo>
                  <a:pt x="22920" y="61801"/>
                </a:lnTo>
                <a:lnTo>
                  <a:pt x="21692" y="61020"/>
                </a:lnTo>
                <a:lnTo>
                  <a:pt x="20464" y="60201"/>
                </a:lnTo>
                <a:lnTo>
                  <a:pt x="19311" y="59383"/>
                </a:lnTo>
                <a:lnTo>
                  <a:pt x="18158" y="58564"/>
                </a:lnTo>
                <a:lnTo>
                  <a:pt x="17079" y="57709"/>
                </a:lnTo>
                <a:lnTo>
                  <a:pt x="16000" y="56816"/>
                </a:lnTo>
                <a:lnTo>
                  <a:pt x="14958" y="55923"/>
                </a:lnTo>
                <a:lnTo>
                  <a:pt x="13953" y="54992"/>
                </a:lnTo>
                <a:lnTo>
                  <a:pt x="12986" y="54062"/>
                </a:lnTo>
                <a:lnTo>
                  <a:pt x="12056" y="53095"/>
                </a:lnTo>
                <a:lnTo>
                  <a:pt x="11126" y="52127"/>
                </a:lnTo>
                <a:lnTo>
                  <a:pt x="10270" y="51123"/>
                </a:lnTo>
                <a:lnTo>
                  <a:pt x="9451" y="50118"/>
                </a:lnTo>
                <a:lnTo>
                  <a:pt x="8707" y="49188"/>
                </a:lnTo>
                <a:lnTo>
                  <a:pt x="8037" y="48258"/>
                </a:lnTo>
                <a:lnTo>
                  <a:pt x="7368" y="47328"/>
                </a:lnTo>
                <a:lnTo>
                  <a:pt x="6772" y="46360"/>
                </a:lnTo>
                <a:lnTo>
                  <a:pt x="6177" y="45430"/>
                </a:lnTo>
                <a:lnTo>
                  <a:pt x="5582" y="44426"/>
                </a:lnTo>
                <a:lnTo>
                  <a:pt x="5061" y="43458"/>
                </a:lnTo>
                <a:lnTo>
                  <a:pt x="4540" y="42454"/>
                </a:lnTo>
                <a:lnTo>
                  <a:pt x="4056" y="41449"/>
                </a:lnTo>
                <a:lnTo>
                  <a:pt x="3610" y="40444"/>
                </a:lnTo>
                <a:lnTo>
                  <a:pt x="3200" y="39403"/>
                </a:lnTo>
                <a:lnTo>
                  <a:pt x="2828" y="38361"/>
                </a:lnTo>
                <a:lnTo>
                  <a:pt x="2456" y="37319"/>
                </a:lnTo>
                <a:lnTo>
                  <a:pt x="2121" y="36277"/>
                </a:lnTo>
                <a:lnTo>
                  <a:pt x="1824" y="35198"/>
                </a:lnTo>
                <a:lnTo>
                  <a:pt x="1563" y="34119"/>
                </a:lnTo>
                <a:lnTo>
                  <a:pt x="1377" y="33264"/>
                </a:lnTo>
                <a:lnTo>
                  <a:pt x="1191" y="32371"/>
                </a:lnTo>
                <a:lnTo>
                  <a:pt x="894" y="30585"/>
                </a:lnTo>
                <a:lnTo>
                  <a:pt x="708" y="28799"/>
                </a:lnTo>
                <a:lnTo>
                  <a:pt x="596" y="27013"/>
                </a:lnTo>
                <a:lnTo>
                  <a:pt x="596" y="25227"/>
                </a:lnTo>
                <a:lnTo>
                  <a:pt x="670" y="23478"/>
                </a:lnTo>
                <a:lnTo>
                  <a:pt x="819" y="21767"/>
                </a:lnTo>
                <a:lnTo>
                  <a:pt x="1042" y="20055"/>
                </a:lnTo>
                <a:lnTo>
                  <a:pt x="1377" y="18381"/>
                </a:lnTo>
                <a:lnTo>
                  <a:pt x="1749" y="16744"/>
                </a:lnTo>
                <a:lnTo>
                  <a:pt x="2010" y="15925"/>
                </a:lnTo>
                <a:lnTo>
                  <a:pt x="2233" y="15144"/>
                </a:lnTo>
                <a:lnTo>
                  <a:pt x="2531" y="14362"/>
                </a:lnTo>
                <a:lnTo>
                  <a:pt x="2791" y="13581"/>
                </a:lnTo>
                <a:lnTo>
                  <a:pt x="3126" y="12837"/>
                </a:lnTo>
                <a:lnTo>
                  <a:pt x="3424" y="12130"/>
                </a:lnTo>
                <a:lnTo>
                  <a:pt x="3796" y="11386"/>
                </a:lnTo>
                <a:lnTo>
                  <a:pt x="4168" y="10679"/>
                </a:lnTo>
                <a:lnTo>
                  <a:pt x="4540" y="10009"/>
                </a:lnTo>
                <a:lnTo>
                  <a:pt x="4949" y="9339"/>
                </a:lnTo>
                <a:lnTo>
                  <a:pt x="5358" y="8670"/>
                </a:lnTo>
                <a:lnTo>
                  <a:pt x="5805" y="8037"/>
                </a:lnTo>
                <a:lnTo>
                  <a:pt x="6512" y="7181"/>
                </a:lnTo>
                <a:lnTo>
                  <a:pt x="7256" y="6363"/>
                </a:lnTo>
                <a:lnTo>
                  <a:pt x="8075" y="5582"/>
                </a:lnTo>
                <a:lnTo>
                  <a:pt x="8967" y="4875"/>
                </a:lnTo>
                <a:lnTo>
                  <a:pt x="9898" y="4205"/>
                </a:lnTo>
                <a:lnTo>
                  <a:pt x="10902" y="3610"/>
                </a:lnTo>
                <a:lnTo>
                  <a:pt x="11981" y="3051"/>
                </a:lnTo>
                <a:lnTo>
                  <a:pt x="13097" y="2531"/>
                </a:lnTo>
                <a:lnTo>
                  <a:pt x="14251" y="2084"/>
                </a:lnTo>
                <a:lnTo>
                  <a:pt x="15479" y="1712"/>
                </a:lnTo>
                <a:lnTo>
                  <a:pt x="16744" y="1377"/>
                </a:lnTo>
                <a:lnTo>
                  <a:pt x="18046" y="1080"/>
                </a:lnTo>
                <a:lnTo>
                  <a:pt x="19423" y="893"/>
                </a:lnTo>
                <a:lnTo>
                  <a:pt x="20799" y="707"/>
                </a:lnTo>
                <a:lnTo>
                  <a:pt x="22213" y="633"/>
                </a:lnTo>
                <a:lnTo>
                  <a:pt x="23664" y="596"/>
                </a:lnTo>
                <a:close/>
                <a:moveTo>
                  <a:pt x="22809" y="1"/>
                </a:moveTo>
                <a:lnTo>
                  <a:pt x="21209" y="112"/>
                </a:lnTo>
                <a:lnTo>
                  <a:pt x="19609" y="261"/>
                </a:lnTo>
                <a:lnTo>
                  <a:pt x="18083" y="484"/>
                </a:lnTo>
                <a:lnTo>
                  <a:pt x="16595" y="782"/>
                </a:lnTo>
                <a:lnTo>
                  <a:pt x="15181" y="1191"/>
                </a:lnTo>
                <a:lnTo>
                  <a:pt x="13804" y="1638"/>
                </a:lnTo>
                <a:lnTo>
                  <a:pt x="12502" y="2159"/>
                </a:lnTo>
                <a:lnTo>
                  <a:pt x="11870" y="2456"/>
                </a:lnTo>
                <a:lnTo>
                  <a:pt x="11237" y="2754"/>
                </a:lnTo>
                <a:lnTo>
                  <a:pt x="10642" y="3089"/>
                </a:lnTo>
                <a:lnTo>
                  <a:pt x="10084" y="3424"/>
                </a:lnTo>
                <a:lnTo>
                  <a:pt x="9488" y="3758"/>
                </a:lnTo>
                <a:lnTo>
                  <a:pt x="8967" y="4130"/>
                </a:lnTo>
                <a:lnTo>
                  <a:pt x="8447" y="4540"/>
                </a:lnTo>
                <a:lnTo>
                  <a:pt x="7926" y="4949"/>
                </a:lnTo>
                <a:lnTo>
                  <a:pt x="7442" y="5358"/>
                </a:lnTo>
                <a:lnTo>
                  <a:pt x="6996" y="5805"/>
                </a:lnTo>
                <a:lnTo>
                  <a:pt x="6549" y="6251"/>
                </a:lnTo>
                <a:lnTo>
                  <a:pt x="6103" y="6698"/>
                </a:lnTo>
                <a:lnTo>
                  <a:pt x="5730" y="7181"/>
                </a:lnTo>
                <a:lnTo>
                  <a:pt x="5321" y="7702"/>
                </a:lnTo>
                <a:lnTo>
                  <a:pt x="4912" y="8298"/>
                </a:lnTo>
                <a:lnTo>
                  <a:pt x="4503" y="8930"/>
                </a:lnTo>
                <a:lnTo>
                  <a:pt x="4093" y="9600"/>
                </a:lnTo>
                <a:lnTo>
                  <a:pt x="3721" y="10270"/>
                </a:lnTo>
                <a:lnTo>
                  <a:pt x="3349" y="10939"/>
                </a:lnTo>
                <a:lnTo>
                  <a:pt x="2977" y="11646"/>
                </a:lnTo>
                <a:lnTo>
                  <a:pt x="2680" y="12390"/>
                </a:lnTo>
                <a:lnTo>
                  <a:pt x="2345" y="13135"/>
                </a:lnTo>
                <a:lnTo>
                  <a:pt x="1787" y="14623"/>
                </a:lnTo>
                <a:lnTo>
                  <a:pt x="1303" y="16223"/>
                </a:lnTo>
                <a:lnTo>
                  <a:pt x="856" y="17823"/>
                </a:lnTo>
                <a:lnTo>
                  <a:pt x="522" y="19497"/>
                </a:lnTo>
                <a:lnTo>
                  <a:pt x="373" y="20390"/>
                </a:lnTo>
                <a:lnTo>
                  <a:pt x="261" y="21283"/>
                </a:lnTo>
                <a:lnTo>
                  <a:pt x="149" y="22213"/>
                </a:lnTo>
                <a:lnTo>
                  <a:pt x="75" y="23106"/>
                </a:lnTo>
                <a:lnTo>
                  <a:pt x="38" y="24036"/>
                </a:lnTo>
                <a:lnTo>
                  <a:pt x="1" y="24966"/>
                </a:lnTo>
                <a:lnTo>
                  <a:pt x="1" y="25897"/>
                </a:lnTo>
                <a:lnTo>
                  <a:pt x="1" y="26827"/>
                </a:lnTo>
                <a:lnTo>
                  <a:pt x="38" y="27757"/>
                </a:lnTo>
                <a:lnTo>
                  <a:pt x="112" y="28687"/>
                </a:lnTo>
                <a:lnTo>
                  <a:pt x="187" y="29617"/>
                </a:lnTo>
                <a:lnTo>
                  <a:pt x="298" y="30547"/>
                </a:lnTo>
                <a:lnTo>
                  <a:pt x="447" y="31478"/>
                </a:lnTo>
                <a:lnTo>
                  <a:pt x="596" y="32408"/>
                </a:lnTo>
                <a:lnTo>
                  <a:pt x="782" y="33338"/>
                </a:lnTo>
                <a:lnTo>
                  <a:pt x="968" y="34268"/>
                </a:lnTo>
                <a:lnTo>
                  <a:pt x="1266" y="35347"/>
                </a:lnTo>
                <a:lnTo>
                  <a:pt x="1563" y="36426"/>
                </a:lnTo>
                <a:lnTo>
                  <a:pt x="1898" y="37505"/>
                </a:lnTo>
                <a:lnTo>
                  <a:pt x="2270" y="38584"/>
                </a:lnTo>
                <a:lnTo>
                  <a:pt x="2642" y="39626"/>
                </a:lnTo>
                <a:lnTo>
                  <a:pt x="3089" y="40668"/>
                </a:lnTo>
                <a:lnTo>
                  <a:pt x="3535" y="41710"/>
                </a:lnTo>
                <a:lnTo>
                  <a:pt x="4019" y="42714"/>
                </a:lnTo>
                <a:lnTo>
                  <a:pt x="4540" y="43719"/>
                </a:lnTo>
                <a:lnTo>
                  <a:pt x="5061" y="44723"/>
                </a:lnTo>
                <a:lnTo>
                  <a:pt x="5656" y="45728"/>
                </a:lnTo>
                <a:lnTo>
                  <a:pt x="6251" y="46695"/>
                </a:lnTo>
                <a:lnTo>
                  <a:pt x="6884" y="47663"/>
                </a:lnTo>
                <a:lnTo>
                  <a:pt x="7554" y="48630"/>
                </a:lnTo>
                <a:lnTo>
                  <a:pt x="8261" y="49560"/>
                </a:lnTo>
                <a:lnTo>
                  <a:pt x="8967" y="50490"/>
                </a:lnTo>
                <a:lnTo>
                  <a:pt x="9823" y="51495"/>
                </a:lnTo>
                <a:lnTo>
                  <a:pt x="10679" y="52537"/>
                </a:lnTo>
                <a:lnTo>
                  <a:pt x="11609" y="53504"/>
                </a:lnTo>
                <a:lnTo>
                  <a:pt x="12577" y="54471"/>
                </a:lnTo>
                <a:lnTo>
                  <a:pt x="13544" y="55439"/>
                </a:lnTo>
                <a:lnTo>
                  <a:pt x="14549" y="56369"/>
                </a:lnTo>
                <a:lnTo>
                  <a:pt x="15628" y="57262"/>
                </a:lnTo>
                <a:lnTo>
                  <a:pt x="16707" y="58155"/>
                </a:lnTo>
                <a:lnTo>
                  <a:pt x="17823" y="59048"/>
                </a:lnTo>
                <a:lnTo>
                  <a:pt x="18939" y="59867"/>
                </a:lnTo>
                <a:lnTo>
                  <a:pt x="20130" y="60722"/>
                </a:lnTo>
                <a:lnTo>
                  <a:pt x="21357" y="61504"/>
                </a:lnTo>
                <a:lnTo>
                  <a:pt x="22585" y="62285"/>
                </a:lnTo>
                <a:lnTo>
                  <a:pt x="23888" y="63066"/>
                </a:lnTo>
                <a:lnTo>
                  <a:pt x="25190" y="63810"/>
                </a:lnTo>
                <a:lnTo>
                  <a:pt x="26529" y="64517"/>
                </a:lnTo>
                <a:lnTo>
                  <a:pt x="28687" y="65634"/>
                </a:lnTo>
                <a:lnTo>
                  <a:pt x="30920" y="66713"/>
                </a:lnTo>
                <a:lnTo>
                  <a:pt x="33189" y="67754"/>
                </a:lnTo>
                <a:lnTo>
                  <a:pt x="35496" y="68759"/>
                </a:lnTo>
                <a:lnTo>
                  <a:pt x="37840" y="69726"/>
                </a:lnTo>
                <a:lnTo>
                  <a:pt x="40221" y="70619"/>
                </a:lnTo>
                <a:lnTo>
                  <a:pt x="42640" y="71512"/>
                </a:lnTo>
                <a:lnTo>
                  <a:pt x="45058" y="72368"/>
                </a:lnTo>
                <a:lnTo>
                  <a:pt x="47477" y="73149"/>
                </a:lnTo>
                <a:lnTo>
                  <a:pt x="49932" y="73931"/>
                </a:lnTo>
                <a:lnTo>
                  <a:pt x="52388" y="74600"/>
                </a:lnTo>
                <a:lnTo>
                  <a:pt x="54844" y="75270"/>
                </a:lnTo>
                <a:lnTo>
                  <a:pt x="57299" y="75865"/>
                </a:lnTo>
                <a:lnTo>
                  <a:pt x="59755" y="76424"/>
                </a:lnTo>
                <a:lnTo>
                  <a:pt x="62174" y="76907"/>
                </a:lnTo>
                <a:lnTo>
                  <a:pt x="64592" y="77354"/>
                </a:lnTo>
                <a:lnTo>
                  <a:pt x="67271" y="77763"/>
                </a:lnTo>
                <a:lnTo>
                  <a:pt x="69950" y="78135"/>
                </a:lnTo>
                <a:lnTo>
                  <a:pt x="69429" y="79884"/>
                </a:lnTo>
                <a:lnTo>
                  <a:pt x="68796" y="81633"/>
                </a:lnTo>
                <a:lnTo>
                  <a:pt x="68127" y="83344"/>
                </a:lnTo>
                <a:lnTo>
                  <a:pt x="67420" y="85093"/>
                </a:lnTo>
                <a:lnTo>
                  <a:pt x="66638" y="86804"/>
                </a:lnTo>
                <a:lnTo>
                  <a:pt x="65783" y="88516"/>
                </a:lnTo>
                <a:lnTo>
                  <a:pt x="64890" y="90227"/>
                </a:lnTo>
                <a:lnTo>
                  <a:pt x="63922" y="91902"/>
                </a:lnTo>
                <a:lnTo>
                  <a:pt x="63029" y="93316"/>
                </a:lnTo>
                <a:lnTo>
                  <a:pt x="62099" y="94767"/>
                </a:lnTo>
                <a:lnTo>
                  <a:pt x="61169" y="96180"/>
                </a:lnTo>
                <a:lnTo>
                  <a:pt x="60127" y="97632"/>
                </a:lnTo>
                <a:lnTo>
                  <a:pt x="59085" y="99045"/>
                </a:lnTo>
                <a:lnTo>
                  <a:pt x="57969" y="100459"/>
                </a:lnTo>
                <a:lnTo>
                  <a:pt x="56853" y="101873"/>
                </a:lnTo>
                <a:lnTo>
                  <a:pt x="55662" y="103287"/>
                </a:lnTo>
                <a:lnTo>
                  <a:pt x="56444" y="103287"/>
                </a:lnTo>
                <a:lnTo>
                  <a:pt x="57597" y="101910"/>
                </a:lnTo>
                <a:lnTo>
                  <a:pt x="58676" y="100534"/>
                </a:lnTo>
                <a:lnTo>
                  <a:pt x="59755" y="99157"/>
                </a:lnTo>
                <a:lnTo>
                  <a:pt x="60760" y="97780"/>
                </a:lnTo>
                <a:lnTo>
                  <a:pt x="61764" y="96367"/>
                </a:lnTo>
                <a:lnTo>
                  <a:pt x="62694" y="94990"/>
                </a:lnTo>
                <a:lnTo>
                  <a:pt x="63587" y="93576"/>
                </a:lnTo>
                <a:lnTo>
                  <a:pt x="64406" y="92199"/>
                </a:lnTo>
                <a:lnTo>
                  <a:pt x="65411" y="90488"/>
                </a:lnTo>
                <a:lnTo>
                  <a:pt x="66304" y="88776"/>
                </a:lnTo>
                <a:lnTo>
                  <a:pt x="67197" y="87028"/>
                </a:lnTo>
                <a:lnTo>
                  <a:pt x="67978" y="85279"/>
                </a:lnTo>
                <a:lnTo>
                  <a:pt x="68722" y="83530"/>
                </a:lnTo>
                <a:lnTo>
                  <a:pt x="69392" y="81744"/>
                </a:lnTo>
                <a:lnTo>
                  <a:pt x="69987" y="79995"/>
                </a:lnTo>
                <a:lnTo>
                  <a:pt x="70545" y="78210"/>
                </a:lnTo>
                <a:lnTo>
                  <a:pt x="72703" y="78433"/>
                </a:lnTo>
                <a:lnTo>
                  <a:pt x="74861" y="78582"/>
                </a:lnTo>
                <a:lnTo>
                  <a:pt x="76945" y="78730"/>
                </a:lnTo>
                <a:lnTo>
                  <a:pt x="79028" y="78805"/>
                </a:lnTo>
                <a:lnTo>
                  <a:pt x="81112" y="78842"/>
                </a:lnTo>
                <a:lnTo>
                  <a:pt x="83158" y="78805"/>
                </a:lnTo>
                <a:lnTo>
                  <a:pt x="85167" y="78768"/>
                </a:lnTo>
                <a:lnTo>
                  <a:pt x="87139" y="78656"/>
                </a:lnTo>
                <a:lnTo>
                  <a:pt x="88628" y="78507"/>
                </a:lnTo>
                <a:lnTo>
                  <a:pt x="90116" y="78396"/>
                </a:lnTo>
                <a:lnTo>
                  <a:pt x="91567" y="78210"/>
                </a:lnTo>
                <a:lnTo>
                  <a:pt x="93018" y="78023"/>
                </a:lnTo>
                <a:lnTo>
                  <a:pt x="94469" y="77763"/>
                </a:lnTo>
                <a:lnTo>
                  <a:pt x="95883" y="77540"/>
                </a:lnTo>
                <a:lnTo>
                  <a:pt x="97260" y="77242"/>
                </a:lnTo>
                <a:lnTo>
                  <a:pt x="98674" y="76944"/>
                </a:lnTo>
                <a:lnTo>
                  <a:pt x="100013" y="76610"/>
                </a:lnTo>
                <a:lnTo>
                  <a:pt x="101353" y="76238"/>
                </a:lnTo>
                <a:lnTo>
                  <a:pt x="102692" y="75828"/>
                </a:lnTo>
                <a:lnTo>
                  <a:pt x="103994" y="75419"/>
                </a:lnTo>
                <a:lnTo>
                  <a:pt x="105297" y="74973"/>
                </a:lnTo>
                <a:lnTo>
                  <a:pt x="106562" y="74489"/>
                </a:lnTo>
                <a:lnTo>
                  <a:pt x="107827" y="74005"/>
                </a:lnTo>
                <a:lnTo>
                  <a:pt x="109054" y="73484"/>
                </a:lnTo>
                <a:lnTo>
                  <a:pt x="110431" y="72852"/>
                </a:lnTo>
                <a:lnTo>
                  <a:pt x="111771" y="72182"/>
                </a:lnTo>
                <a:lnTo>
                  <a:pt x="113073" y="71512"/>
                </a:lnTo>
                <a:lnTo>
                  <a:pt x="114375" y="70805"/>
                </a:lnTo>
                <a:lnTo>
                  <a:pt x="115640" y="70024"/>
                </a:lnTo>
                <a:lnTo>
                  <a:pt x="116868" y="69243"/>
                </a:lnTo>
                <a:lnTo>
                  <a:pt x="118096" y="68424"/>
                </a:lnTo>
                <a:lnTo>
                  <a:pt x="119286" y="67568"/>
                </a:lnTo>
                <a:lnTo>
                  <a:pt x="120477" y="66713"/>
                </a:lnTo>
                <a:lnTo>
                  <a:pt x="121630" y="65782"/>
                </a:lnTo>
                <a:lnTo>
                  <a:pt x="122747" y="64815"/>
                </a:lnTo>
                <a:lnTo>
                  <a:pt x="123863" y="63848"/>
                </a:lnTo>
                <a:lnTo>
                  <a:pt x="124905" y="62843"/>
                </a:lnTo>
                <a:lnTo>
                  <a:pt x="125984" y="61801"/>
                </a:lnTo>
                <a:lnTo>
                  <a:pt x="126988" y="60685"/>
                </a:lnTo>
                <a:lnTo>
                  <a:pt x="127993" y="59606"/>
                </a:lnTo>
                <a:lnTo>
                  <a:pt x="128997" y="58453"/>
                </a:lnTo>
                <a:lnTo>
                  <a:pt x="129928" y="57262"/>
                </a:lnTo>
                <a:lnTo>
                  <a:pt x="130895" y="56071"/>
                </a:lnTo>
                <a:lnTo>
                  <a:pt x="131788" y="54806"/>
                </a:lnTo>
                <a:lnTo>
                  <a:pt x="132681" y="53541"/>
                </a:lnTo>
                <a:lnTo>
                  <a:pt x="133537" y="52239"/>
                </a:lnTo>
                <a:lnTo>
                  <a:pt x="134355" y="50900"/>
                </a:lnTo>
                <a:lnTo>
                  <a:pt x="135174" y="49523"/>
                </a:lnTo>
                <a:lnTo>
                  <a:pt x="135955" y="48109"/>
                </a:lnTo>
                <a:lnTo>
                  <a:pt x="136736" y="46695"/>
                </a:lnTo>
                <a:lnTo>
                  <a:pt x="137481" y="45207"/>
                </a:lnTo>
                <a:lnTo>
                  <a:pt x="138188" y="43719"/>
                </a:lnTo>
                <a:lnTo>
                  <a:pt x="138857" y="42193"/>
                </a:lnTo>
                <a:lnTo>
                  <a:pt x="139527" y="40631"/>
                </a:lnTo>
                <a:lnTo>
                  <a:pt x="140159" y="39031"/>
                </a:lnTo>
                <a:lnTo>
                  <a:pt x="140792" y="37431"/>
                </a:lnTo>
                <a:lnTo>
                  <a:pt x="140792" y="35645"/>
                </a:lnTo>
                <a:lnTo>
                  <a:pt x="140197" y="37319"/>
                </a:lnTo>
                <a:lnTo>
                  <a:pt x="139564" y="38993"/>
                </a:lnTo>
                <a:lnTo>
                  <a:pt x="138894" y="40631"/>
                </a:lnTo>
                <a:lnTo>
                  <a:pt x="138225" y="42193"/>
                </a:lnTo>
                <a:lnTo>
                  <a:pt x="137518" y="43756"/>
                </a:lnTo>
                <a:lnTo>
                  <a:pt x="136774" y="45281"/>
                </a:lnTo>
                <a:lnTo>
                  <a:pt x="136030" y="46770"/>
                </a:lnTo>
                <a:lnTo>
                  <a:pt x="135248" y="48221"/>
                </a:lnTo>
                <a:lnTo>
                  <a:pt x="134430" y="49635"/>
                </a:lnTo>
                <a:lnTo>
                  <a:pt x="133574" y="51048"/>
                </a:lnTo>
                <a:lnTo>
                  <a:pt x="132718" y="52388"/>
                </a:lnTo>
                <a:lnTo>
                  <a:pt x="131825" y="53690"/>
                </a:lnTo>
                <a:lnTo>
                  <a:pt x="130932" y="54992"/>
                </a:lnTo>
                <a:lnTo>
                  <a:pt x="130002" y="56257"/>
                </a:lnTo>
                <a:lnTo>
                  <a:pt x="129035" y="57448"/>
                </a:lnTo>
                <a:lnTo>
                  <a:pt x="128030" y="58639"/>
                </a:lnTo>
                <a:lnTo>
                  <a:pt x="127025" y="59792"/>
                </a:lnTo>
                <a:lnTo>
                  <a:pt x="125984" y="60908"/>
                </a:lnTo>
                <a:lnTo>
                  <a:pt x="124905" y="61987"/>
                </a:lnTo>
                <a:lnTo>
                  <a:pt x="123826" y="63029"/>
                </a:lnTo>
                <a:lnTo>
                  <a:pt x="122709" y="64071"/>
                </a:lnTo>
                <a:lnTo>
                  <a:pt x="121593" y="65038"/>
                </a:lnTo>
                <a:lnTo>
                  <a:pt x="120403" y="65968"/>
                </a:lnTo>
                <a:lnTo>
                  <a:pt x="119212" y="66899"/>
                </a:lnTo>
                <a:lnTo>
                  <a:pt x="118021" y="67754"/>
                </a:lnTo>
                <a:lnTo>
                  <a:pt x="116793" y="68610"/>
                </a:lnTo>
                <a:lnTo>
                  <a:pt x="115528" y="69429"/>
                </a:lnTo>
                <a:lnTo>
                  <a:pt x="114226" y="70173"/>
                </a:lnTo>
                <a:lnTo>
                  <a:pt x="112924" y="70917"/>
                </a:lnTo>
                <a:lnTo>
                  <a:pt x="111584" y="71624"/>
                </a:lnTo>
                <a:lnTo>
                  <a:pt x="110208" y="72294"/>
                </a:lnTo>
                <a:lnTo>
                  <a:pt x="108831" y="72926"/>
                </a:lnTo>
                <a:lnTo>
                  <a:pt x="107603" y="73447"/>
                </a:lnTo>
                <a:lnTo>
                  <a:pt x="106376" y="73931"/>
                </a:lnTo>
                <a:lnTo>
                  <a:pt x="105110" y="74414"/>
                </a:lnTo>
                <a:lnTo>
                  <a:pt x="103808" y="74861"/>
                </a:lnTo>
                <a:lnTo>
                  <a:pt x="102506" y="75270"/>
                </a:lnTo>
                <a:lnTo>
                  <a:pt x="101204" y="75642"/>
                </a:lnTo>
                <a:lnTo>
                  <a:pt x="99864" y="76014"/>
                </a:lnTo>
                <a:lnTo>
                  <a:pt x="98525" y="76349"/>
                </a:lnTo>
                <a:lnTo>
                  <a:pt x="97148" y="76647"/>
                </a:lnTo>
                <a:lnTo>
                  <a:pt x="95772" y="76944"/>
                </a:lnTo>
                <a:lnTo>
                  <a:pt x="94358" y="77205"/>
                </a:lnTo>
                <a:lnTo>
                  <a:pt x="92944" y="77428"/>
                </a:lnTo>
                <a:lnTo>
                  <a:pt x="91493" y="77614"/>
                </a:lnTo>
                <a:lnTo>
                  <a:pt x="90042" y="77800"/>
                </a:lnTo>
                <a:lnTo>
                  <a:pt x="88591" y="77949"/>
                </a:lnTo>
                <a:lnTo>
                  <a:pt x="87102" y="78061"/>
                </a:lnTo>
                <a:lnTo>
                  <a:pt x="85130" y="78172"/>
                </a:lnTo>
                <a:lnTo>
                  <a:pt x="83158" y="78210"/>
                </a:lnTo>
                <a:lnTo>
                  <a:pt x="81149" y="78247"/>
                </a:lnTo>
                <a:lnTo>
                  <a:pt x="79103" y="78210"/>
                </a:lnTo>
                <a:lnTo>
                  <a:pt x="77056" y="78135"/>
                </a:lnTo>
                <a:lnTo>
                  <a:pt x="74973" y="77986"/>
                </a:lnTo>
                <a:lnTo>
                  <a:pt x="72852" y="77837"/>
                </a:lnTo>
                <a:lnTo>
                  <a:pt x="70731" y="77614"/>
                </a:lnTo>
                <a:lnTo>
                  <a:pt x="71066" y="76424"/>
                </a:lnTo>
                <a:lnTo>
                  <a:pt x="71364" y="75196"/>
                </a:lnTo>
                <a:lnTo>
                  <a:pt x="71624" y="74005"/>
                </a:lnTo>
                <a:lnTo>
                  <a:pt x="71847" y="72777"/>
                </a:lnTo>
                <a:lnTo>
                  <a:pt x="72071" y="71549"/>
                </a:lnTo>
                <a:lnTo>
                  <a:pt x="72257" y="70322"/>
                </a:lnTo>
                <a:lnTo>
                  <a:pt x="72405" y="69131"/>
                </a:lnTo>
                <a:lnTo>
                  <a:pt x="72517" y="67903"/>
                </a:lnTo>
                <a:lnTo>
                  <a:pt x="72629" y="66489"/>
                </a:lnTo>
                <a:lnTo>
                  <a:pt x="72703" y="65113"/>
                </a:lnTo>
                <a:lnTo>
                  <a:pt x="72778" y="63736"/>
                </a:lnTo>
                <a:lnTo>
                  <a:pt x="72778" y="62322"/>
                </a:lnTo>
                <a:lnTo>
                  <a:pt x="72740" y="60946"/>
                </a:lnTo>
                <a:lnTo>
                  <a:pt x="72666" y="59532"/>
                </a:lnTo>
                <a:lnTo>
                  <a:pt x="72592" y="58118"/>
                </a:lnTo>
                <a:lnTo>
                  <a:pt x="72443" y="56704"/>
                </a:lnTo>
                <a:lnTo>
                  <a:pt x="72294" y="55253"/>
                </a:lnTo>
                <a:lnTo>
                  <a:pt x="72071" y="53839"/>
                </a:lnTo>
                <a:lnTo>
                  <a:pt x="71847" y="52388"/>
                </a:lnTo>
                <a:lnTo>
                  <a:pt x="71587" y="50937"/>
                </a:lnTo>
                <a:lnTo>
                  <a:pt x="71252" y="49486"/>
                </a:lnTo>
                <a:lnTo>
                  <a:pt x="70917" y="47997"/>
                </a:lnTo>
                <a:lnTo>
                  <a:pt x="70545" y="46509"/>
                </a:lnTo>
                <a:lnTo>
                  <a:pt x="70136" y="45021"/>
                </a:lnTo>
                <a:lnTo>
                  <a:pt x="69392" y="42565"/>
                </a:lnTo>
                <a:lnTo>
                  <a:pt x="68536" y="40035"/>
                </a:lnTo>
                <a:lnTo>
                  <a:pt x="67606" y="37505"/>
                </a:lnTo>
                <a:lnTo>
                  <a:pt x="66564" y="34901"/>
                </a:lnTo>
                <a:lnTo>
                  <a:pt x="65411" y="32259"/>
                </a:lnTo>
                <a:lnTo>
                  <a:pt x="64146" y="29543"/>
                </a:lnTo>
                <a:lnTo>
                  <a:pt x="62769" y="26790"/>
                </a:lnTo>
                <a:lnTo>
                  <a:pt x="61318" y="23962"/>
                </a:lnTo>
                <a:lnTo>
                  <a:pt x="60536" y="22585"/>
                </a:lnTo>
                <a:lnTo>
                  <a:pt x="59755" y="21283"/>
                </a:lnTo>
                <a:lnTo>
                  <a:pt x="58937" y="19981"/>
                </a:lnTo>
                <a:lnTo>
                  <a:pt x="58081" y="18716"/>
                </a:lnTo>
                <a:lnTo>
                  <a:pt x="57188" y="17488"/>
                </a:lnTo>
                <a:lnTo>
                  <a:pt x="56295" y="16334"/>
                </a:lnTo>
                <a:lnTo>
                  <a:pt x="55327" y="15181"/>
                </a:lnTo>
                <a:lnTo>
                  <a:pt x="54323" y="14065"/>
                </a:lnTo>
                <a:lnTo>
                  <a:pt x="53318" y="12986"/>
                </a:lnTo>
                <a:lnTo>
                  <a:pt x="52276" y="11944"/>
                </a:lnTo>
                <a:lnTo>
                  <a:pt x="51160" y="10939"/>
                </a:lnTo>
                <a:lnTo>
                  <a:pt x="50044" y="9972"/>
                </a:lnTo>
                <a:lnTo>
                  <a:pt x="48891" y="9042"/>
                </a:lnTo>
                <a:lnTo>
                  <a:pt x="47737" y="8149"/>
                </a:lnTo>
                <a:lnTo>
                  <a:pt x="46509" y="7293"/>
                </a:lnTo>
                <a:lnTo>
                  <a:pt x="45282" y="6475"/>
                </a:lnTo>
                <a:lnTo>
                  <a:pt x="44165" y="5805"/>
                </a:lnTo>
                <a:lnTo>
                  <a:pt x="43012" y="5172"/>
                </a:lnTo>
                <a:lnTo>
                  <a:pt x="41896" y="4540"/>
                </a:lnTo>
                <a:lnTo>
                  <a:pt x="40705" y="3982"/>
                </a:lnTo>
                <a:lnTo>
                  <a:pt x="39552" y="3461"/>
                </a:lnTo>
                <a:lnTo>
                  <a:pt x="38361" y="2940"/>
                </a:lnTo>
                <a:lnTo>
                  <a:pt x="37170" y="2493"/>
                </a:lnTo>
                <a:lnTo>
                  <a:pt x="35980" y="2047"/>
                </a:lnTo>
                <a:lnTo>
                  <a:pt x="34752" y="1675"/>
                </a:lnTo>
                <a:lnTo>
                  <a:pt x="33561" y="1340"/>
                </a:lnTo>
                <a:lnTo>
                  <a:pt x="32334" y="1042"/>
                </a:lnTo>
                <a:lnTo>
                  <a:pt x="31106" y="745"/>
                </a:lnTo>
                <a:lnTo>
                  <a:pt x="29878" y="521"/>
                </a:lnTo>
                <a:lnTo>
                  <a:pt x="28650" y="335"/>
                </a:lnTo>
                <a:lnTo>
                  <a:pt x="27385" y="187"/>
                </a:lnTo>
                <a:lnTo>
                  <a:pt x="26157" y="75"/>
                </a:lnTo>
                <a:lnTo>
                  <a:pt x="2448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85" name="Google Shape;185;p25"/>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86" name="Google Shape;186;p25"/>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87" name="Google Shape;187;p25"/>
          <p:cNvSpPr>
            <a:spLocks noGrp="1"/>
          </p:cNvSpPr>
          <p:nvPr>
            <p:ph type="pic" idx="2"/>
          </p:nvPr>
        </p:nvSpPr>
        <p:spPr>
          <a:xfrm>
            <a:off x="7413049" y="872865"/>
            <a:ext cx="5266347" cy="7843271"/>
          </a:xfrm>
          <a:prstGeom prst="roundRect">
            <a:avLst>
              <a:gd name="adj" fmla="val 6865"/>
            </a:avLst>
          </a:prstGeom>
          <a:noFill/>
          <a:ln>
            <a:noFill/>
          </a:ln>
        </p:spPr>
      </p:sp>
      <p:sp>
        <p:nvSpPr>
          <p:cNvPr id="188" name="Google Shape;188;p25"/>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89" name="Google Shape;189;p25"/>
          <p:cNvSpPr/>
          <p:nvPr/>
        </p:nvSpPr>
        <p:spPr>
          <a:xfrm>
            <a:off x="10390272" y="0"/>
            <a:ext cx="2614522" cy="2862892"/>
          </a:xfrm>
          <a:custGeom>
            <a:avLst/>
            <a:gdLst/>
            <a:ahLst/>
            <a:cxnLst/>
            <a:rect l="l" t="t" r="r" b="b"/>
            <a:pathLst>
              <a:path w="57448" h="47179" extrusionOk="0">
                <a:moveTo>
                  <a:pt x="0" y="0"/>
                </a:moveTo>
                <a:lnTo>
                  <a:pt x="2456" y="1005"/>
                </a:lnTo>
                <a:lnTo>
                  <a:pt x="5023" y="2084"/>
                </a:lnTo>
                <a:lnTo>
                  <a:pt x="7665" y="3237"/>
                </a:lnTo>
                <a:lnTo>
                  <a:pt x="10344" y="4502"/>
                </a:lnTo>
                <a:lnTo>
                  <a:pt x="13693" y="6139"/>
                </a:lnTo>
                <a:lnTo>
                  <a:pt x="16930" y="7813"/>
                </a:lnTo>
                <a:lnTo>
                  <a:pt x="18492" y="8669"/>
                </a:lnTo>
                <a:lnTo>
                  <a:pt x="20055" y="9525"/>
                </a:lnTo>
                <a:lnTo>
                  <a:pt x="21580" y="10418"/>
                </a:lnTo>
                <a:lnTo>
                  <a:pt x="23106" y="11311"/>
                </a:lnTo>
                <a:lnTo>
                  <a:pt x="24557" y="12204"/>
                </a:lnTo>
                <a:lnTo>
                  <a:pt x="26045" y="13134"/>
                </a:lnTo>
                <a:lnTo>
                  <a:pt x="27459" y="14064"/>
                </a:lnTo>
                <a:lnTo>
                  <a:pt x="28873" y="14994"/>
                </a:lnTo>
                <a:lnTo>
                  <a:pt x="30250" y="15962"/>
                </a:lnTo>
                <a:lnTo>
                  <a:pt x="31589" y="16929"/>
                </a:lnTo>
                <a:lnTo>
                  <a:pt x="32891" y="17897"/>
                </a:lnTo>
                <a:lnTo>
                  <a:pt x="34194" y="18864"/>
                </a:lnTo>
                <a:lnTo>
                  <a:pt x="35756" y="20092"/>
                </a:lnTo>
                <a:lnTo>
                  <a:pt x="37319" y="21357"/>
                </a:lnTo>
                <a:lnTo>
                  <a:pt x="38807" y="22622"/>
                </a:lnTo>
                <a:lnTo>
                  <a:pt x="40221" y="23924"/>
                </a:lnTo>
                <a:lnTo>
                  <a:pt x="41635" y="25226"/>
                </a:lnTo>
                <a:lnTo>
                  <a:pt x="42974" y="26529"/>
                </a:lnTo>
                <a:lnTo>
                  <a:pt x="44277" y="27868"/>
                </a:lnTo>
                <a:lnTo>
                  <a:pt x="45542" y="29207"/>
                </a:lnTo>
                <a:lnTo>
                  <a:pt x="46770" y="30547"/>
                </a:lnTo>
                <a:lnTo>
                  <a:pt x="47960" y="31924"/>
                </a:lnTo>
                <a:lnTo>
                  <a:pt x="49076" y="33300"/>
                </a:lnTo>
                <a:lnTo>
                  <a:pt x="50155" y="34714"/>
                </a:lnTo>
                <a:lnTo>
                  <a:pt x="51160" y="36128"/>
                </a:lnTo>
                <a:lnTo>
                  <a:pt x="52165" y="37542"/>
                </a:lnTo>
                <a:lnTo>
                  <a:pt x="53095" y="38993"/>
                </a:lnTo>
                <a:lnTo>
                  <a:pt x="53988" y="40407"/>
                </a:lnTo>
                <a:lnTo>
                  <a:pt x="54955" y="42081"/>
                </a:lnTo>
                <a:lnTo>
                  <a:pt x="55848" y="43755"/>
                </a:lnTo>
                <a:lnTo>
                  <a:pt x="56667" y="45467"/>
                </a:lnTo>
                <a:lnTo>
                  <a:pt x="57448" y="47178"/>
                </a:lnTo>
                <a:lnTo>
                  <a:pt x="57448" y="45727"/>
                </a:lnTo>
                <a:lnTo>
                  <a:pt x="56778" y="44313"/>
                </a:lnTo>
                <a:lnTo>
                  <a:pt x="56071" y="42900"/>
                </a:lnTo>
                <a:lnTo>
                  <a:pt x="55290" y="41486"/>
                </a:lnTo>
                <a:lnTo>
                  <a:pt x="54509" y="40109"/>
                </a:lnTo>
                <a:lnTo>
                  <a:pt x="53616" y="38658"/>
                </a:lnTo>
                <a:lnTo>
                  <a:pt x="52648" y="37207"/>
                </a:lnTo>
                <a:lnTo>
                  <a:pt x="51681" y="35793"/>
                </a:lnTo>
                <a:lnTo>
                  <a:pt x="50639" y="34342"/>
                </a:lnTo>
                <a:lnTo>
                  <a:pt x="49523" y="32965"/>
                </a:lnTo>
                <a:lnTo>
                  <a:pt x="48407" y="31551"/>
                </a:lnTo>
                <a:lnTo>
                  <a:pt x="47216" y="30175"/>
                </a:lnTo>
                <a:lnTo>
                  <a:pt x="45988" y="28798"/>
                </a:lnTo>
                <a:lnTo>
                  <a:pt x="44723" y="27459"/>
                </a:lnTo>
                <a:lnTo>
                  <a:pt x="43421" y="26119"/>
                </a:lnTo>
                <a:lnTo>
                  <a:pt x="42044" y="24780"/>
                </a:lnTo>
                <a:lnTo>
                  <a:pt x="40630" y="23478"/>
                </a:lnTo>
                <a:lnTo>
                  <a:pt x="39179" y="22175"/>
                </a:lnTo>
                <a:lnTo>
                  <a:pt x="37691" y="20910"/>
                </a:lnTo>
                <a:lnTo>
                  <a:pt x="36128" y="19645"/>
                </a:lnTo>
                <a:lnTo>
                  <a:pt x="34566" y="18380"/>
                </a:lnTo>
                <a:lnTo>
                  <a:pt x="33263" y="17413"/>
                </a:lnTo>
                <a:lnTo>
                  <a:pt x="31924" y="16445"/>
                </a:lnTo>
                <a:lnTo>
                  <a:pt x="30585" y="15478"/>
                </a:lnTo>
                <a:lnTo>
                  <a:pt x="29208" y="14511"/>
                </a:lnTo>
                <a:lnTo>
                  <a:pt x="27794" y="13581"/>
                </a:lnTo>
                <a:lnTo>
                  <a:pt x="26343" y="12650"/>
                </a:lnTo>
                <a:lnTo>
                  <a:pt x="24892" y="11720"/>
                </a:lnTo>
                <a:lnTo>
                  <a:pt x="23404" y="10790"/>
                </a:lnTo>
                <a:lnTo>
                  <a:pt x="21878" y="9897"/>
                </a:lnTo>
                <a:lnTo>
                  <a:pt x="20353" y="9004"/>
                </a:lnTo>
                <a:lnTo>
                  <a:pt x="18790" y="8148"/>
                </a:lnTo>
                <a:lnTo>
                  <a:pt x="17190" y="7293"/>
                </a:lnTo>
                <a:lnTo>
                  <a:pt x="13953" y="5581"/>
                </a:lnTo>
                <a:lnTo>
                  <a:pt x="10604" y="3944"/>
                </a:lnTo>
                <a:lnTo>
                  <a:pt x="8298" y="2865"/>
                </a:lnTo>
                <a:lnTo>
                  <a:pt x="5991" y="1860"/>
                </a:lnTo>
                <a:lnTo>
                  <a:pt x="3758" y="893"/>
                </a:lnTo>
                <a:lnTo>
                  <a:pt x="160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90" name="Google Shape;190;p2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91" name="Google Shape;191;p25"/>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436698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649" y="867446"/>
            <a:ext cx="4875585" cy="7403338"/>
          </a:xfrm>
          <a:prstGeom prst="rect">
            <a:avLst/>
          </a:prstGeom>
        </p:spPr>
      </p:pic>
      <p:sp>
        <p:nvSpPr>
          <p:cNvPr id="2" name="Title 1"/>
          <p:cNvSpPr>
            <a:spLocks noGrp="1"/>
          </p:cNvSpPr>
          <p:nvPr>
            <p:ph type="title"/>
          </p:nvPr>
        </p:nvSpPr>
        <p:spPr>
          <a:xfrm>
            <a:off x="974717" y="867446"/>
            <a:ext cx="5581761" cy="2601725"/>
          </a:xfrm>
        </p:spPr>
        <p:txBody>
          <a:bodyPr anchor="b">
            <a:noAutofit/>
          </a:bodyPr>
          <a:lstStyle>
            <a:lvl1pPr algn="ctr">
              <a:defRPr sz="3413" b="0"/>
            </a:lvl1pPr>
          </a:lstStyle>
          <a:p>
            <a:r>
              <a:rPr lang="en-US"/>
              <a:t>Click to edit Master title style</a:t>
            </a:r>
          </a:p>
        </p:txBody>
      </p:sp>
      <p:sp>
        <p:nvSpPr>
          <p:cNvPr id="3" name="Picture Placeholder 2"/>
          <p:cNvSpPr>
            <a:spLocks noGrp="1" noChangeAspect="1"/>
          </p:cNvSpPr>
          <p:nvPr>
            <p:ph type="pic" idx="1"/>
          </p:nvPr>
        </p:nvSpPr>
        <p:spPr>
          <a:xfrm>
            <a:off x="7078015" y="1058119"/>
            <a:ext cx="4501867" cy="6987125"/>
          </a:xfr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4" name="Text Placeholder 3"/>
          <p:cNvSpPr>
            <a:spLocks noGrp="1"/>
          </p:cNvSpPr>
          <p:nvPr>
            <p:ph type="body" sz="half" idx="2"/>
          </p:nvPr>
        </p:nvSpPr>
        <p:spPr>
          <a:xfrm>
            <a:off x="974717" y="3469171"/>
            <a:ext cx="5581761" cy="48016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398512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body and image - Alt 3">
  <p:cSld name="Title, body and image - Alt 3">
    <p:spTree>
      <p:nvGrpSpPr>
        <p:cNvPr id="1" name="Shape 192"/>
        <p:cNvGrpSpPr/>
        <p:nvPr/>
      </p:nvGrpSpPr>
      <p:grpSpPr>
        <a:xfrm>
          <a:off x="0" y="0"/>
          <a:ext cx="0" cy="0"/>
          <a:chOff x="0" y="0"/>
          <a:chExt cx="0" cy="0"/>
        </a:xfrm>
      </p:grpSpPr>
      <p:pic>
        <p:nvPicPr>
          <p:cNvPr id="193" name="Google Shape;193;p26"/>
          <p:cNvPicPr preferRelativeResize="0"/>
          <p:nvPr/>
        </p:nvPicPr>
        <p:blipFill rotWithShape="1">
          <a:blip r:embed="rId2">
            <a:alphaModFix/>
          </a:blip>
          <a:srcRect t="23213"/>
          <a:stretch/>
        </p:blipFill>
        <p:spPr>
          <a:xfrm>
            <a:off x="2302116" y="-6"/>
            <a:ext cx="4609708" cy="4719358"/>
          </a:xfrm>
          <a:prstGeom prst="rect">
            <a:avLst/>
          </a:prstGeom>
          <a:noFill/>
          <a:ln>
            <a:noFill/>
          </a:ln>
        </p:spPr>
      </p:pic>
      <p:sp>
        <p:nvSpPr>
          <p:cNvPr id="194" name="Google Shape;194;p26"/>
          <p:cNvSpPr/>
          <p:nvPr/>
        </p:nvSpPr>
        <p:spPr>
          <a:xfrm rot="5400000">
            <a:off x="-7561032" y="4090799"/>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195" name="Google Shape;195;p26"/>
          <p:cNvPicPr preferRelativeResize="0"/>
          <p:nvPr/>
        </p:nvPicPr>
        <p:blipFill rotWithShape="1">
          <a:blip r:embed="rId3">
            <a:alphaModFix/>
          </a:blip>
          <a:srcRect r="37757"/>
          <a:stretch/>
        </p:blipFill>
        <p:spPr>
          <a:xfrm rot="10800000">
            <a:off x="0" y="1747532"/>
            <a:ext cx="3534578" cy="7571532"/>
          </a:xfrm>
          <a:prstGeom prst="rect">
            <a:avLst/>
          </a:prstGeom>
          <a:noFill/>
          <a:ln>
            <a:noFill/>
          </a:ln>
        </p:spPr>
      </p:pic>
      <p:sp>
        <p:nvSpPr>
          <p:cNvPr id="196" name="Google Shape;196;p26"/>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97" name="Google Shape;197;p26"/>
          <p:cNvSpPr txBox="1">
            <a:spLocks noGrp="1"/>
          </p:cNvSpPr>
          <p:nvPr>
            <p:ph type="body" idx="1"/>
          </p:nvPr>
        </p:nvSpPr>
        <p:spPr>
          <a:xfrm>
            <a:off x="6569173"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98" name="Google Shape;198;p26"/>
          <p:cNvSpPr txBox="1">
            <a:spLocks noGrp="1"/>
          </p:cNvSpPr>
          <p:nvPr>
            <p:ph type="title"/>
          </p:nvPr>
        </p:nvSpPr>
        <p:spPr>
          <a:xfrm>
            <a:off x="6569173"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99" name="Google Shape;199;p26"/>
          <p:cNvSpPr/>
          <p:nvPr/>
        </p:nvSpPr>
        <p:spPr>
          <a:xfrm>
            <a:off x="1" y="1"/>
            <a:ext cx="6110647" cy="8701434"/>
          </a:xfrm>
          <a:custGeom>
            <a:avLst/>
            <a:gdLst/>
            <a:ahLst/>
            <a:cxnLst/>
            <a:rect l="l" t="t" r="r" b="b"/>
            <a:pathLst>
              <a:path w="136811" h="146112" extrusionOk="0">
                <a:moveTo>
                  <a:pt x="90636" y="0"/>
                </a:moveTo>
                <a:lnTo>
                  <a:pt x="92199" y="446"/>
                </a:lnTo>
                <a:lnTo>
                  <a:pt x="93799" y="930"/>
                </a:lnTo>
                <a:lnTo>
                  <a:pt x="95324" y="1488"/>
                </a:lnTo>
                <a:lnTo>
                  <a:pt x="96887" y="2046"/>
                </a:lnTo>
                <a:lnTo>
                  <a:pt x="98413" y="2679"/>
                </a:lnTo>
                <a:lnTo>
                  <a:pt x="99938" y="3349"/>
                </a:lnTo>
                <a:lnTo>
                  <a:pt x="101426" y="4093"/>
                </a:lnTo>
                <a:lnTo>
                  <a:pt x="102915" y="4874"/>
                </a:lnTo>
                <a:lnTo>
                  <a:pt x="104849" y="5953"/>
                </a:lnTo>
                <a:lnTo>
                  <a:pt x="106747" y="7032"/>
                </a:lnTo>
                <a:lnTo>
                  <a:pt x="108570" y="8186"/>
                </a:lnTo>
                <a:lnTo>
                  <a:pt x="110356" y="9339"/>
                </a:lnTo>
                <a:lnTo>
                  <a:pt x="112105" y="10530"/>
                </a:lnTo>
                <a:lnTo>
                  <a:pt x="113742" y="11757"/>
                </a:lnTo>
                <a:lnTo>
                  <a:pt x="115379" y="13022"/>
                </a:lnTo>
                <a:lnTo>
                  <a:pt x="116904" y="14287"/>
                </a:lnTo>
                <a:lnTo>
                  <a:pt x="118430" y="15627"/>
                </a:lnTo>
                <a:lnTo>
                  <a:pt x="119844" y="16966"/>
                </a:lnTo>
                <a:lnTo>
                  <a:pt x="121258" y="18306"/>
                </a:lnTo>
                <a:lnTo>
                  <a:pt x="122560" y="19720"/>
                </a:lnTo>
                <a:lnTo>
                  <a:pt x="123825" y="21134"/>
                </a:lnTo>
                <a:lnTo>
                  <a:pt x="125053" y="22585"/>
                </a:lnTo>
                <a:lnTo>
                  <a:pt x="126169" y="24036"/>
                </a:lnTo>
                <a:lnTo>
                  <a:pt x="127285" y="25524"/>
                </a:lnTo>
                <a:lnTo>
                  <a:pt x="128215" y="26938"/>
                </a:lnTo>
                <a:lnTo>
                  <a:pt x="129108" y="28389"/>
                </a:lnTo>
                <a:lnTo>
                  <a:pt x="129964" y="29803"/>
                </a:lnTo>
                <a:lnTo>
                  <a:pt x="130746" y="31291"/>
                </a:lnTo>
                <a:lnTo>
                  <a:pt x="131490" y="32742"/>
                </a:lnTo>
                <a:lnTo>
                  <a:pt x="132197" y="34268"/>
                </a:lnTo>
                <a:lnTo>
                  <a:pt x="132829" y="35756"/>
                </a:lnTo>
                <a:lnTo>
                  <a:pt x="133387" y="37281"/>
                </a:lnTo>
                <a:lnTo>
                  <a:pt x="133908" y="38844"/>
                </a:lnTo>
                <a:lnTo>
                  <a:pt x="134392" y="40407"/>
                </a:lnTo>
                <a:lnTo>
                  <a:pt x="134801" y="41969"/>
                </a:lnTo>
                <a:lnTo>
                  <a:pt x="135173" y="43569"/>
                </a:lnTo>
                <a:lnTo>
                  <a:pt x="135471" y="45169"/>
                </a:lnTo>
                <a:lnTo>
                  <a:pt x="135731" y="46806"/>
                </a:lnTo>
                <a:lnTo>
                  <a:pt x="135955" y="48443"/>
                </a:lnTo>
                <a:lnTo>
                  <a:pt x="136066" y="50081"/>
                </a:lnTo>
                <a:lnTo>
                  <a:pt x="136178" y="52015"/>
                </a:lnTo>
                <a:lnTo>
                  <a:pt x="136215" y="53987"/>
                </a:lnTo>
                <a:lnTo>
                  <a:pt x="136141" y="55959"/>
                </a:lnTo>
                <a:lnTo>
                  <a:pt x="136029" y="57931"/>
                </a:lnTo>
                <a:lnTo>
                  <a:pt x="135806" y="59903"/>
                </a:lnTo>
                <a:lnTo>
                  <a:pt x="135545" y="61875"/>
                </a:lnTo>
                <a:lnTo>
                  <a:pt x="135173" y="63847"/>
                </a:lnTo>
                <a:lnTo>
                  <a:pt x="134764" y="65856"/>
                </a:lnTo>
                <a:lnTo>
                  <a:pt x="134243" y="67828"/>
                </a:lnTo>
                <a:lnTo>
                  <a:pt x="133685" y="69800"/>
                </a:lnTo>
                <a:lnTo>
                  <a:pt x="133052" y="71809"/>
                </a:lnTo>
                <a:lnTo>
                  <a:pt x="132308" y="73781"/>
                </a:lnTo>
                <a:lnTo>
                  <a:pt x="131527" y="75753"/>
                </a:lnTo>
                <a:lnTo>
                  <a:pt x="130671" y="77688"/>
                </a:lnTo>
                <a:lnTo>
                  <a:pt x="129741" y="79660"/>
                </a:lnTo>
                <a:lnTo>
                  <a:pt x="128736" y="81595"/>
                </a:lnTo>
                <a:lnTo>
                  <a:pt x="127695" y="83455"/>
                </a:lnTo>
                <a:lnTo>
                  <a:pt x="126578" y="85316"/>
                </a:lnTo>
                <a:lnTo>
                  <a:pt x="125388" y="87176"/>
                </a:lnTo>
                <a:lnTo>
                  <a:pt x="124160" y="88999"/>
                </a:lnTo>
                <a:lnTo>
                  <a:pt x="122858" y="90785"/>
                </a:lnTo>
                <a:lnTo>
                  <a:pt x="121518" y="92534"/>
                </a:lnTo>
                <a:lnTo>
                  <a:pt x="120104" y="94282"/>
                </a:lnTo>
                <a:lnTo>
                  <a:pt x="118616" y="95994"/>
                </a:lnTo>
                <a:lnTo>
                  <a:pt x="117128" y="97668"/>
                </a:lnTo>
                <a:lnTo>
                  <a:pt x="115528" y="99305"/>
                </a:lnTo>
                <a:lnTo>
                  <a:pt x="113928" y="100905"/>
                </a:lnTo>
                <a:lnTo>
                  <a:pt x="112254" y="102468"/>
                </a:lnTo>
                <a:lnTo>
                  <a:pt x="110542" y="103993"/>
                </a:lnTo>
                <a:lnTo>
                  <a:pt x="108756" y="105482"/>
                </a:lnTo>
                <a:lnTo>
                  <a:pt x="106933" y="106933"/>
                </a:lnTo>
                <a:lnTo>
                  <a:pt x="105110" y="108347"/>
                </a:lnTo>
                <a:lnTo>
                  <a:pt x="104031" y="109128"/>
                </a:lnTo>
                <a:lnTo>
                  <a:pt x="102952" y="109872"/>
                </a:lnTo>
                <a:lnTo>
                  <a:pt x="101836" y="110616"/>
                </a:lnTo>
                <a:lnTo>
                  <a:pt x="100682" y="111323"/>
                </a:lnTo>
                <a:lnTo>
                  <a:pt x="99529" y="112030"/>
                </a:lnTo>
                <a:lnTo>
                  <a:pt x="98375" y="112700"/>
                </a:lnTo>
                <a:lnTo>
                  <a:pt x="97185" y="113370"/>
                </a:lnTo>
                <a:lnTo>
                  <a:pt x="95957" y="114002"/>
                </a:lnTo>
                <a:lnTo>
                  <a:pt x="94729" y="114635"/>
                </a:lnTo>
                <a:lnTo>
                  <a:pt x="93464" y="115230"/>
                </a:lnTo>
                <a:lnTo>
                  <a:pt x="92199" y="115825"/>
                </a:lnTo>
                <a:lnTo>
                  <a:pt x="90934" y="116383"/>
                </a:lnTo>
                <a:lnTo>
                  <a:pt x="89632" y="116941"/>
                </a:lnTo>
                <a:lnTo>
                  <a:pt x="88292" y="117462"/>
                </a:lnTo>
                <a:lnTo>
                  <a:pt x="86953" y="117983"/>
                </a:lnTo>
                <a:lnTo>
                  <a:pt x="85613" y="118467"/>
                </a:lnTo>
                <a:lnTo>
                  <a:pt x="84274" y="118913"/>
                </a:lnTo>
                <a:lnTo>
                  <a:pt x="82897" y="119360"/>
                </a:lnTo>
                <a:lnTo>
                  <a:pt x="81483" y="119806"/>
                </a:lnTo>
                <a:lnTo>
                  <a:pt x="80070" y="120216"/>
                </a:lnTo>
                <a:lnTo>
                  <a:pt x="78656" y="120588"/>
                </a:lnTo>
                <a:lnTo>
                  <a:pt x="77242" y="120960"/>
                </a:lnTo>
                <a:lnTo>
                  <a:pt x="75791" y="121295"/>
                </a:lnTo>
                <a:lnTo>
                  <a:pt x="74340" y="121630"/>
                </a:lnTo>
                <a:lnTo>
                  <a:pt x="72889" y="121927"/>
                </a:lnTo>
                <a:lnTo>
                  <a:pt x="71400" y="122188"/>
                </a:lnTo>
                <a:lnTo>
                  <a:pt x="69912" y="122448"/>
                </a:lnTo>
                <a:lnTo>
                  <a:pt x="68424" y="122671"/>
                </a:lnTo>
                <a:lnTo>
                  <a:pt x="66935" y="122895"/>
                </a:lnTo>
                <a:lnTo>
                  <a:pt x="65410" y="123081"/>
                </a:lnTo>
                <a:lnTo>
                  <a:pt x="63884" y="123229"/>
                </a:lnTo>
                <a:lnTo>
                  <a:pt x="62396" y="123378"/>
                </a:lnTo>
                <a:lnTo>
                  <a:pt x="59606" y="123564"/>
                </a:lnTo>
                <a:lnTo>
                  <a:pt x="60461" y="122374"/>
                </a:lnTo>
                <a:lnTo>
                  <a:pt x="61280" y="121109"/>
                </a:lnTo>
                <a:lnTo>
                  <a:pt x="62024" y="119844"/>
                </a:lnTo>
                <a:lnTo>
                  <a:pt x="62731" y="118541"/>
                </a:lnTo>
                <a:lnTo>
                  <a:pt x="63587" y="116830"/>
                </a:lnTo>
                <a:lnTo>
                  <a:pt x="64368" y="115118"/>
                </a:lnTo>
                <a:lnTo>
                  <a:pt x="65075" y="113370"/>
                </a:lnTo>
                <a:lnTo>
                  <a:pt x="65670" y="111584"/>
                </a:lnTo>
                <a:lnTo>
                  <a:pt x="66229" y="109798"/>
                </a:lnTo>
                <a:lnTo>
                  <a:pt x="66675" y="108012"/>
                </a:lnTo>
                <a:lnTo>
                  <a:pt x="67047" y="106226"/>
                </a:lnTo>
                <a:lnTo>
                  <a:pt x="67382" y="104403"/>
                </a:lnTo>
                <a:lnTo>
                  <a:pt x="67605" y="102617"/>
                </a:lnTo>
                <a:lnTo>
                  <a:pt x="67791" y="100831"/>
                </a:lnTo>
                <a:lnTo>
                  <a:pt x="67940" y="99045"/>
                </a:lnTo>
                <a:lnTo>
                  <a:pt x="67977" y="97259"/>
                </a:lnTo>
                <a:lnTo>
                  <a:pt x="67977" y="95473"/>
                </a:lnTo>
                <a:lnTo>
                  <a:pt x="67940" y="93724"/>
                </a:lnTo>
                <a:lnTo>
                  <a:pt x="67828" y="91976"/>
                </a:lnTo>
                <a:lnTo>
                  <a:pt x="67680" y="90264"/>
                </a:lnTo>
                <a:lnTo>
                  <a:pt x="67456" y="88553"/>
                </a:lnTo>
                <a:lnTo>
                  <a:pt x="67196" y="86878"/>
                </a:lnTo>
                <a:lnTo>
                  <a:pt x="66935" y="85241"/>
                </a:lnTo>
                <a:lnTo>
                  <a:pt x="66601" y="83641"/>
                </a:lnTo>
                <a:lnTo>
                  <a:pt x="66229" y="82079"/>
                </a:lnTo>
                <a:lnTo>
                  <a:pt x="65819" y="80553"/>
                </a:lnTo>
                <a:lnTo>
                  <a:pt x="65373" y="79065"/>
                </a:lnTo>
                <a:lnTo>
                  <a:pt x="64889" y="77614"/>
                </a:lnTo>
                <a:lnTo>
                  <a:pt x="64368" y="76200"/>
                </a:lnTo>
                <a:lnTo>
                  <a:pt x="63847" y="74860"/>
                </a:lnTo>
                <a:lnTo>
                  <a:pt x="63289" y="73558"/>
                </a:lnTo>
                <a:lnTo>
                  <a:pt x="62731" y="72330"/>
                </a:lnTo>
                <a:lnTo>
                  <a:pt x="62136" y="71140"/>
                </a:lnTo>
                <a:lnTo>
                  <a:pt x="61540" y="70023"/>
                </a:lnTo>
                <a:lnTo>
                  <a:pt x="60908" y="68982"/>
                </a:lnTo>
                <a:lnTo>
                  <a:pt x="60275" y="68014"/>
                </a:lnTo>
                <a:lnTo>
                  <a:pt x="59568" y="67047"/>
                </a:lnTo>
                <a:lnTo>
                  <a:pt x="58824" y="66117"/>
                </a:lnTo>
                <a:lnTo>
                  <a:pt x="57969" y="65187"/>
                </a:lnTo>
                <a:lnTo>
                  <a:pt x="57076" y="64294"/>
                </a:lnTo>
                <a:lnTo>
                  <a:pt x="56071" y="63401"/>
                </a:lnTo>
                <a:lnTo>
                  <a:pt x="55029" y="62582"/>
                </a:lnTo>
                <a:lnTo>
                  <a:pt x="53950" y="61764"/>
                </a:lnTo>
                <a:lnTo>
                  <a:pt x="52797" y="60982"/>
                </a:lnTo>
                <a:lnTo>
                  <a:pt x="51569" y="60238"/>
                </a:lnTo>
                <a:lnTo>
                  <a:pt x="50304" y="59494"/>
                </a:lnTo>
                <a:lnTo>
                  <a:pt x="49002" y="58824"/>
                </a:lnTo>
                <a:lnTo>
                  <a:pt x="47625" y="58192"/>
                </a:lnTo>
                <a:lnTo>
                  <a:pt x="46248" y="57596"/>
                </a:lnTo>
                <a:lnTo>
                  <a:pt x="44797" y="57001"/>
                </a:lnTo>
                <a:lnTo>
                  <a:pt x="43272" y="56480"/>
                </a:lnTo>
                <a:lnTo>
                  <a:pt x="41746" y="56034"/>
                </a:lnTo>
                <a:lnTo>
                  <a:pt x="40184" y="55587"/>
                </a:lnTo>
                <a:lnTo>
                  <a:pt x="38584" y="55215"/>
                </a:lnTo>
                <a:lnTo>
                  <a:pt x="36984" y="54880"/>
                </a:lnTo>
                <a:lnTo>
                  <a:pt x="35384" y="54620"/>
                </a:lnTo>
                <a:lnTo>
                  <a:pt x="33784" y="54397"/>
                </a:lnTo>
                <a:lnTo>
                  <a:pt x="32147" y="54248"/>
                </a:lnTo>
                <a:lnTo>
                  <a:pt x="30547" y="54136"/>
                </a:lnTo>
                <a:lnTo>
                  <a:pt x="28984" y="54099"/>
                </a:lnTo>
                <a:lnTo>
                  <a:pt x="27384" y="54099"/>
                </a:lnTo>
                <a:lnTo>
                  <a:pt x="25859" y="54173"/>
                </a:lnTo>
                <a:lnTo>
                  <a:pt x="24296" y="54285"/>
                </a:lnTo>
                <a:lnTo>
                  <a:pt x="22771" y="54471"/>
                </a:lnTo>
                <a:lnTo>
                  <a:pt x="21282" y="54694"/>
                </a:lnTo>
                <a:lnTo>
                  <a:pt x="19831" y="54992"/>
                </a:lnTo>
                <a:lnTo>
                  <a:pt x="18417" y="55327"/>
                </a:lnTo>
                <a:lnTo>
                  <a:pt x="17004" y="55736"/>
                </a:lnTo>
                <a:lnTo>
                  <a:pt x="15925" y="56108"/>
                </a:lnTo>
                <a:lnTo>
                  <a:pt x="14846" y="56480"/>
                </a:lnTo>
                <a:lnTo>
                  <a:pt x="13804" y="56927"/>
                </a:lnTo>
                <a:lnTo>
                  <a:pt x="12799" y="57373"/>
                </a:lnTo>
                <a:lnTo>
                  <a:pt x="11832" y="57894"/>
                </a:lnTo>
                <a:lnTo>
                  <a:pt x="10902" y="58415"/>
                </a:lnTo>
                <a:lnTo>
                  <a:pt x="9971" y="58973"/>
                </a:lnTo>
                <a:lnTo>
                  <a:pt x="9079" y="59568"/>
                </a:lnTo>
                <a:lnTo>
                  <a:pt x="8223" y="60201"/>
                </a:lnTo>
                <a:lnTo>
                  <a:pt x="7404" y="60833"/>
                </a:lnTo>
                <a:lnTo>
                  <a:pt x="6586" y="61540"/>
                </a:lnTo>
                <a:lnTo>
                  <a:pt x="5842" y="62247"/>
                </a:lnTo>
                <a:lnTo>
                  <a:pt x="5097" y="63029"/>
                </a:lnTo>
                <a:lnTo>
                  <a:pt x="4390" y="63810"/>
                </a:lnTo>
                <a:lnTo>
                  <a:pt x="3721" y="64628"/>
                </a:lnTo>
                <a:lnTo>
                  <a:pt x="3088" y="65484"/>
                </a:lnTo>
                <a:lnTo>
                  <a:pt x="2642" y="66117"/>
                </a:lnTo>
                <a:lnTo>
                  <a:pt x="2195" y="66786"/>
                </a:lnTo>
                <a:lnTo>
                  <a:pt x="1786" y="67493"/>
                </a:lnTo>
                <a:lnTo>
                  <a:pt x="1377" y="68200"/>
                </a:lnTo>
                <a:lnTo>
                  <a:pt x="1005" y="68907"/>
                </a:lnTo>
                <a:lnTo>
                  <a:pt x="670" y="69651"/>
                </a:lnTo>
                <a:lnTo>
                  <a:pt x="335" y="70396"/>
                </a:lnTo>
                <a:lnTo>
                  <a:pt x="0" y="71177"/>
                </a:lnTo>
                <a:lnTo>
                  <a:pt x="0" y="72888"/>
                </a:lnTo>
                <a:lnTo>
                  <a:pt x="335" y="71921"/>
                </a:lnTo>
                <a:lnTo>
                  <a:pt x="707" y="70991"/>
                </a:lnTo>
                <a:lnTo>
                  <a:pt x="1116" y="70061"/>
                </a:lnTo>
                <a:lnTo>
                  <a:pt x="1563" y="69168"/>
                </a:lnTo>
                <a:lnTo>
                  <a:pt x="2009" y="68275"/>
                </a:lnTo>
                <a:lnTo>
                  <a:pt x="2493" y="67456"/>
                </a:lnTo>
                <a:lnTo>
                  <a:pt x="3014" y="66600"/>
                </a:lnTo>
                <a:lnTo>
                  <a:pt x="3572" y="65819"/>
                </a:lnTo>
                <a:lnTo>
                  <a:pt x="4204" y="65001"/>
                </a:lnTo>
                <a:lnTo>
                  <a:pt x="4874" y="64182"/>
                </a:lnTo>
                <a:lnTo>
                  <a:pt x="5544" y="63438"/>
                </a:lnTo>
                <a:lnTo>
                  <a:pt x="6251" y="62694"/>
                </a:lnTo>
                <a:lnTo>
                  <a:pt x="6995" y="61987"/>
                </a:lnTo>
                <a:lnTo>
                  <a:pt x="7776" y="61317"/>
                </a:lnTo>
                <a:lnTo>
                  <a:pt x="8595" y="60647"/>
                </a:lnTo>
                <a:lnTo>
                  <a:pt x="9413" y="60052"/>
                </a:lnTo>
                <a:lnTo>
                  <a:pt x="10306" y="59457"/>
                </a:lnTo>
                <a:lnTo>
                  <a:pt x="11199" y="58936"/>
                </a:lnTo>
                <a:lnTo>
                  <a:pt x="12129" y="58415"/>
                </a:lnTo>
                <a:lnTo>
                  <a:pt x="13097" y="57931"/>
                </a:lnTo>
                <a:lnTo>
                  <a:pt x="14064" y="57448"/>
                </a:lnTo>
                <a:lnTo>
                  <a:pt x="15069" y="57038"/>
                </a:lnTo>
                <a:lnTo>
                  <a:pt x="16111" y="56666"/>
                </a:lnTo>
                <a:lnTo>
                  <a:pt x="17190" y="56294"/>
                </a:lnTo>
                <a:lnTo>
                  <a:pt x="18492" y="55922"/>
                </a:lnTo>
                <a:lnTo>
                  <a:pt x="19869" y="55587"/>
                </a:lnTo>
                <a:lnTo>
                  <a:pt x="21208" y="55327"/>
                </a:lnTo>
                <a:lnTo>
                  <a:pt x="22622" y="55066"/>
                </a:lnTo>
                <a:lnTo>
                  <a:pt x="24036" y="54917"/>
                </a:lnTo>
                <a:lnTo>
                  <a:pt x="25487" y="54769"/>
                </a:lnTo>
                <a:lnTo>
                  <a:pt x="26975" y="54694"/>
                </a:lnTo>
                <a:lnTo>
                  <a:pt x="30063" y="54694"/>
                </a:lnTo>
                <a:lnTo>
                  <a:pt x="31738" y="54806"/>
                </a:lnTo>
                <a:lnTo>
                  <a:pt x="33375" y="54955"/>
                </a:lnTo>
                <a:lnTo>
                  <a:pt x="35012" y="55141"/>
                </a:lnTo>
                <a:lnTo>
                  <a:pt x="36686" y="55438"/>
                </a:lnTo>
                <a:lnTo>
                  <a:pt x="38323" y="55736"/>
                </a:lnTo>
                <a:lnTo>
                  <a:pt x="39960" y="56145"/>
                </a:lnTo>
                <a:lnTo>
                  <a:pt x="41597" y="56592"/>
                </a:lnTo>
                <a:lnTo>
                  <a:pt x="43086" y="57075"/>
                </a:lnTo>
                <a:lnTo>
                  <a:pt x="44574" y="57559"/>
                </a:lnTo>
                <a:lnTo>
                  <a:pt x="45988" y="58117"/>
                </a:lnTo>
                <a:lnTo>
                  <a:pt x="47365" y="58713"/>
                </a:lnTo>
                <a:lnTo>
                  <a:pt x="48704" y="59345"/>
                </a:lnTo>
                <a:lnTo>
                  <a:pt x="50006" y="60015"/>
                </a:lnTo>
                <a:lnTo>
                  <a:pt x="51234" y="60722"/>
                </a:lnTo>
                <a:lnTo>
                  <a:pt x="52425" y="61466"/>
                </a:lnTo>
                <a:lnTo>
                  <a:pt x="53578" y="62210"/>
                </a:lnTo>
                <a:lnTo>
                  <a:pt x="54657" y="63029"/>
                </a:lnTo>
                <a:lnTo>
                  <a:pt x="55662" y="63847"/>
                </a:lnTo>
                <a:lnTo>
                  <a:pt x="56629" y="64703"/>
                </a:lnTo>
                <a:lnTo>
                  <a:pt x="57522" y="65559"/>
                </a:lnTo>
                <a:lnTo>
                  <a:pt x="58341" y="66489"/>
                </a:lnTo>
                <a:lnTo>
                  <a:pt x="59085" y="67382"/>
                </a:lnTo>
                <a:lnTo>
                  <a:pt x="59792" y="68349"/>
                </a:lnTo>
                <a:lnTo>
                  <a:pt x="60424" y="69317"/>
                </a:lnTo>
                <a:lnTo>
                  <a:pt x="61020" y="70358"/>
                </a:lnTo>
                <a:lnTo>
                  <a:pt x="61615" y="71437"/>
                </a:lnTo>
                <a:lnTo>
                  <a:pt x="62210" y="72628"/>
                </a:lnTo>
                <a:lnTo>
                  <a:pt x="62768" y="73819"/>
                </a:lnTo>
                <a:lnTo>
                  <a:pt x="63326" y="75121"/>
                </a:lnTo>
                <a:lnTo>
                  <a:pt x="63847" y="76423"/>
                </a:lnTo>
                <a:lnTo>
                  <a:pt x="64331" y="77837"/>
                </a:lnTo>
                <a:lnTo>
                  <a:pt x="64815" y="79251"/>
                </a:lnTo>
                <a:lnTo>
                  <a:pt x="65224" y="80739"/>
                </a:lnTo>
                <a:lnTo>
                  <a:pt x="65633" y="82227"/>
                </a:lnTo>
                <a:lnTo>
                  <a:pt x="66005" y="83790"/>
                </a:lnTo>
                <a:lnTo>
                  <a:pt x="66340" y="85390"/>
                </a:lnTo>
                <a:lnTo>
                  <a:pt x="66638" y="86990"/>
                </a:lnTo>
                <a:lnTo>
                  <a:pt x="66898" y="88627"/>
                </a:lnTo>
                <a:lnTo>
                  <a:pt x="67084" y="90301"/>
                </a:lnTo>
                <a:lnTo>
                  <a:pt x="67233" y="92013"/>
                </a:lnTo>
                <a:lnTo>
                  <a:pt x="67345" y="93724"/>
                </a:lnTo>
                <a:lnTo>
                  <a:pt x="67382" y="95473"/>
                </a:lnTo>
                <a:lnTo>
                  <a:pt x="67382" y="97222"/>
                </a:lnTo>
                <a:lnTo>
                  <a:pt x="67345" y="98970"/>
                </a:lnTo>
                <a:lnTo>
                  <a:pt x="67233" y="100756"/>
                </a:lnTo>
                <a:lnTo>
                  <a:pt x="67047" y="102542"/>
                </a:lnTo>
                <a:lnTo>
                  <a:pt x="66787" y="104328"/>
                </a:lnTo>
                <a:lnTo>
                  <a:pt x="66489" y="106077"/>
                </a:lnTo>
                <a:lnTo>
                  <a:pt x="66080" y="107863"/>
                </a:lnTo>
                <a:lnTo>
                  <a:pt x="65633" y="109649"/>
                </a:lnTo>
                <a:lnTo>
                  <a:pt x="65112" y="111398"/>
                </a:lnTo>
                <a:lnTo>
                  <a:pt x="64517" y="113146"/>
                </a:lnTo>
                <a:lnTo>
                  <a:pt x="63847" y="114858"/>
                </a:lnTo>
                <a:lnTo>
                  <a:pt x="63066" y="116569"/>
                </a:lnTo>
                <a:lnTo>
                  <a:pt x="62210" y="118281"/>
                </a:lnTo>
                <a:lnTo>
                  <a:pt x="61466" y="119658"/>
                </a:lnTo>
                <a:lnTo>
                  <a:pt x="60647" y="121034"/>
                </a:lnTo>
                <a:lnTo>
                  <a:pt x="59754" y="122336"/>
                </a:lnTo>
                <a:lnTo>
                  <a:pt x="58824" y="123601"/>
                </a:lnTo>
                <a:lnTo>
                  <a:pt x="56406" y="123713"/>
                </a:lnTo>
                <a:lnTo>
                  <a:pt x="53950" y="123750"/>
                </a:lnTo>
                <a:lnTo>
                  <a:pt x="51532" y="123713"/>
                </a:lnTo>
                <a:lnTo>
                  <a:pt x="49113" y="123601"/>
                </a:lnTo>
                <a:lnTo>
                  <a:pt x="46732" y="123453"/>
                </a:lnTo>
                <a:lnTo>
                  <a:pt x="44351" y="123229"/>
                </a:lnTo>
                <a:lnTo>
                  <a:pt x="42007" y="122969"/>
                </a:lnTo>
                <a:lnTo>
                  <a:pt x="39663" y="122634"/>
                </a:lnTo>
                <a:lnTo>
                  <a:pt x="38286" y="122374"/>
                </a:lnTo>
                <a:lnTo>
                  <a:pt x="36909" y="122150"/>
                </a:lnTo>
                <a:lnTo>
                  <a:pt x="35533" y="121853"/>
                </a:lnTo>
                <a:lnTo>
                  <a:pt x="34193" y="121555"/>
                </a:lnTo>
                <a:lnTo>
                  <a:pt x="32891" y="121257"/>
                </a:lnTo>
                <a:lnTo>
                  <a:pt x="31589" y="120923"/>
                </a:lnTo>
                <a:lnTo>
                  <a:pt x="30324" y="120551"/>
                </a:lnTo>
                <a:lnTo>
                  <a:pt x="29059" y="120178"/>
                </a:lnTo>
                <a:lnTo>
                  <a:pt x="27794" y="119769"/>
                </a:lnTo>
                <a:lnTo>
                  <a:pt x="26566" y="119360"/>
                </a:lnTo>
                <a:lnTo>
                  <a:pt x="25375" y="118913"/>
                </a:lnTo>
                <a:lnTo>
                  <a:pt x="24185" y="118467"/>
                </a:lnTo>
                <a:lnTo>
                  <a:pt x="22994" y="117983"/>
                </a:lnTo>
                <a:lnTo>
                  <a:pt x="21878" y="117500"/>
                </a:lnTo>
                <a:lnTo>
                  <a:pt x="20724" y="116979"/>
                </a:lnTo>
                <a:lnTo>
                  <a:pt x="19645" y="116458"/>
                </a:lnTo>
                <a:lnTo>
                  <a:pt x="18417" y="115825"/>
                </a:lnTo>
                <a:lnTo>
                  <a:pt x="17227" y="115193"/>
                </a:lnTo>
                <a:lnTo>
                  <a:pt x="16073" y="114523"/>
                </a:lnTo>
                <a:lnTo>
                  <a:pt x="14957" y="113816"/>
                </a:lnTo>
                <a:lnTo>
                  <a:pt x="13878" y="113109"/>
                </a:lnTo>
                <a:lnTo>
                  <a:pt x="12836" y="112365"/>
                </a:lnTo>
                <a:lnTo>
                  <a:pt x="11795" y="111621"/>
                </a:lnTo>
                <a:lnTo>
                  <a:pt x="10827" y="110839"/>
                </a:lnTo>
                <a:lnTo>
                  <a:pt x="9860" y="110058"/>
                </a:lnTo>
                <a:lnTo>
                  <a:pt x="8967" y="109240"/>
                </a:lnTo>
                <a:lnTo>
                  <a:pt x="8074" y="108421"/>
                </a:lnTo>
                <a:lnTo>
                  <a:pt x="7255" y="107565"/>
                </a:lnTo>
                <a:lnTo>
                  <a:pt x="6437" y="106710"/>
                </a:lnTo>
                <a:lnTo>
                  <a:pt x="5655" y="105817"/>
                </a:lnTo>
                <a:lnTo>
                  <a:pt x="4911" y="104886"/>
                </a:lnTo>
                <a:lnTo>
                  <a:pt x="4204" y="103956"/>
                </a:lnTo>
                <a:lnTo>
                  <a:pt x="3572" y="103026"/>
                </a:lnTo>
                <a:lnTo>
                  <a:pt x="2939" y="102059"/>
                </a:lnTo>
                <a:lnTo>
                  <a:pt x="2344" y="101091"/>
                </a:lnTo>
                <a:lnTo>
                  <a:pt x="1786" y="100087"/>
                </a:lnTo>
                <a:lnTo>
                  <a:pt x="1302" y="99082"/>
                </a:lnTo>
                <a:lnTo>
                  <a:pt x="819" y="98040"/>
                </a:lnTo>
                <a:lnTo>
                  <a:pt x="409" y="97036"/>
                </a:lnTo>
                <a:lnTo>
                  <a:pt x="0" y="95957"/>
                </a:lnTo>
                <a:lnTo>
                  <a:pt x="0" y="97631"/>
                </a:lnTo>
                <a:lnTo>
                  <a:pt x="372" y="98524"/>
                </a:lnTo>
                <a:lnTo>
                  <a:pt x="781" y="99380"/>
                </a:lnTo>
                <a:lnTo>
                  <a:pt x="1191" y="100236"/>
                </a:lnTo>
                <a:lnTo>
                  <a:pt x="1674" y="101054"/>
                </a:lnTo>
                <a:lnTo>
                  <a:pt x="2121" y="101910"/>
                </a:lnTo>
                <a:lnTo>
                  <a:pt x="2642" y="102728"/>
                </a:lnTo>
                <a:lnTo>
                  <a:pt x="3163" y="103510"/>
                </a:lnTo>
                <a:lnTo>
                  <a:pt x="3758" y="104328"/>
                </a:lnTo>
                <a:lnTo>
                  <a:pt x="4465" y="105258"/>
                </a:lnTo>
                <a:lnTo>
                  <a:pt x="5209" y="106189"/>
                </a:lnTo>
                <a:lnTo>
                  <a:pt x="5990" y="107082"/>
                </a:lnTo>
                <a:lnTo>
                  <a:pt x="6809" y="107975"/>
                </a:lnTo>
                <a:lnTo>
                  <a:pt x="7665" y="108830"/>
                </a:lnTo>
                <a:lnTo>
                  <a:pt x="8558" y="109686"/>
                </a:lnTo>
                <a:lnTo>
                  <a:pt x="9488" y="110505"/>
                </a:lnTo>
                <a:lnTo>
                  <a:pt x="10418" y="111323"/>
                </a:lnTo>
                <a:lnTo>
                  <a:pt x="11423" y="112105"/>
                </a:lnTo>
                <a:lnTo>
                  <a:pt x="12464" y="112849"/>
                </a:lnTo>
                <a:lnTo>
                  <a:pt x="13543" y="113593"/>
                </a:lnTo>
                <a:lnTo>
                  <a:pt x="14622" y="114300"/>
                </a:lnTo>
                <a:lnTo>
                  <a:pt x="15776" y="115007"/>
                </a:lnTo>
                <a:lnTo>
                  <a:pt x="16929" y="115676"/>
                </a:lnTo>
                <a:lnTo>
                  <a:pt x="18120" y="116346"/>
                </a:lnTo>
                <a:lnTo>
                  <a:pt x="19348" y="116979"/>
                </a:lnTo>
                <a:lnTo>
                  <a:pt x="20464" y="117537"/>
                </a:lnTo>
                <a:lnTo>
                  <a:pt x="21617" y="118058"/>
                </a:lnTo>
                <a:lnTo>
                  <a:pt x="22771" y="118541"/>
                </a:lnTo>
                <a:lnTo>
                  <a:pt x="23961" y="119025"/>
                </a:lnTo>
                <a:lnTo>
                  <a:pt x="25152" y="119472"/>
                </a:lnTo>
                <a:lnTo>
                  <a:pt x="26380" y="119918"/>
                </a:lnTo>
                <a:lnTo>
                  <a:pt x="27608" y="120327"/>
                </a:lnTo>
                <a:lnTo>
                  <a:pt x="28873" y="120737"/>
                </a:lnTo>
                <a:lnTo>
                  <a:pt x="30138" y="121109"/>
                </a:lnTo>
                <a:lnTo>
                  <a:pt x="31440" y="121481"/>
                </a:lnTo>
                <a:lnTo>
                  <a:pt x="32742" y="121816"/>
                </a:lnTo>
                <a:lnTo>
                  <a:pt x="34082" y="122150"/>
                </a:lnTo>
                <a:lnTo>
                  <a:pt x="35421" y="122448"/>
                </a:lnTo>
                <a:lnTo>
                  <a:pt x="36798" y="122709"/>
                </a:lnTo>
                <a:lnTo>
                  <a:pt x="38174" y="122969"/>
                </a:lnTo>
                <a:lnTo>
                  <a:pt x="39551" y="123192"/>
                </a:lnTo>
                <a:lnTo>
                  <a:pt x="41858" y="123527"/>
                </a:lnTo>
                <a:lnTo>
                  <a:pt x="44165" y="123825"/>
                </a:lnTo>
                <a:lnTo>
                  <a:pt x="46509" y="124048"/>
                </a:lnTo>
                <a:lnTo>
                  <a:pt x="48853" y="124197"/>
                </a:lnTo>
                <a:lnTo>
                  <a:pt x="51197" y="124308"/>
                </a:lnTo>
                <a:lnTo>
                  <a:pt x="53578" y="124346"/>
                </a:lnTo>
                <a:lnTo>
                  <a:pt x="55959" y="124308"/>
                </a:lnTo>
                <a:lnTo>
                  <a:pt x="58378" y="124234"/>
                </a:lnTo>
                <a:lnTo>
                  <a:pt x="58378" y="124234"/>
                </a:lnTo>
                <a:lnTo>
                  <a:pt x="57559" y="125239"/>
                </a:lnTo>
                <a:lnTo>
                  <a:pt x="56741" y="126206"/>
                </a:lnTo>
                <a:lnTo>
                  <a:pt x="55848" y="127173"/>
                </a:lnTo>
                <a:lnTo>
                  <a:pt x="54955" y="128104"/>
                </a:lnTo>
                <a:lnTo>
                  <a:pt x="54025" y="129034"/>
                </a:lnTo>
                <a:lnTo>
                  <a:pt x="53057" y="129927"/>
                </a:lnTo>
                <a:lnTo>
                  <a:pt x="52053" y="130782"/>
                </a:lnTo>
                <a:lnTo>
                  <a:pt x="51011" y="131638"/>
                </a:lnTo>
                <a:lnTo>
                  <a:pt x="49969" y="132420"/>
                </a:lnTo>
                <a:lnTo>
                  <a:pt x="48853" y="133238"/>
                </a:lnTo>
                <a:lnTo>
                  <a:pt x="47737" y="133982"/>
                </a:lnTo>
                <a:lnTo>
                  <a:pt x="46583" y="134726"/>
                </a:lnTo>
                <a:lnTo>
                  <a:pt x="45393" y="135470"/>
                </a:lnTo>
                <a:lnTo>
                  <a:pt x="44165" y="136177"/>
                </a:lnTo>
                <a:lnTo>
                  <a:pt x="42900" y="136847"/>
                </a:lnTo>
                <a:lnTo>
                  <a:pt x="41635" y="137480"/>
                </a:lnTo>
                <a:lnTo>
                  <a:pt x="39551" y="138447"/>
                </a:lnTo>
                <a:lnTo>
                  <a:pt x="37430" y="139340"/>
                </a:lnTo>
                <a:lnTo>
                  <a:pt x="35235" y="140159"/>
                </a:lnTo>
                <a:lnTo>
                  <a:pt x="32928" y="140940"/>
                </a:lnTo>
                <a:lnTo>
                  <a:pt x="30584" y="141647"/>
                </a:lnTo>
                <a:lnTo>
                  <a:pt x="28166" y="142317"/>
                </a:lnTo>
                <a:lnTo>
                  <a:pt x="25636" y="142912"/>
                </a:lnTo>
                <a:lnTo>
                  <a:pt x="23068" y="143433"/>
                </a:lnTo>
                <a:lnTo>
                  <a:pt x="20427" y="143916"/>
                </a:lnTo>
                <a:lnTo>
                  <a:pt x="17711" y="144326"/>
                </a:lnTo>
                <a:lnTo>
                  <a:pt x="14957" y="144661"/>
                </a:lnTo>
                <a:lnTo>
                  <a:pt x="12092" y="144958"/>
                </a:lnTo>
                <a:lnTo>
                  <a:pt x="9153" y="145182"/>
                </a:lnTo>
                <a:lnTo>
                  <a:pt x="6176" y="145368"/>
                </a:lnTo>
                <a:lnTo>
                  <a:pt x="3125" y="145479"/>
                </a:lnTo>
                <a:lnTo>
                  <a:pt x="0" y="145516"/>
                </a:lnTo>
                <a:lnTo>
                  <a:pt x="0" y="146112"/>
                </a:lnTo>
                <a:lnTo>
                  <a:pt x="3125" y="146074"/>
                </a:lnTo>
                <a:lnTo>
                  <a:pt x="6214" y="145963"/>
                </a:lnTo>
                <a:lnTo>
                  <a:pt x="9227" y="145777"/>
                </a:lnTo>
                <a:lnTo>
                  <a:pt x="12167" y="145554"/>
                </a:lnTo>
                <a:lnTo>
                  <a:pt x="15032" y="145256"/>
                </a:lnTo>
                <a:lnTo>
                  <a:pt x="17822" y="144921"/>
                </a:lnTo>
                <a:lnTo>
                  <a:pt x="20538" y="144512"/>
                </a:lnTo>
                <a:lnTo>
                  <a:pt x="23217" y="144028"/>
                </a:lnTo>
                <a:lnTo>
                  <a:pt x="25784" y="143470"/>
                </a:lnTo>
                <a:lnTo>
                  <a:pt x="28315" y="142875"/>
                </a:lnTo>
                <a:lnTo>
                  <a:pt x="30770" y="142242"/>
                </a:lnTo>
                <a:lnTo>
                  <a:pt x="33151" y="141498"/>
                </a:lnTo>
                <a:lnTo>
                  <a:pt x="35421" y="140717"/>
                </a:lnTo>
                <a:lnTo>
                  <a:pt x="37654" y="139898"/>
                </a:lnTo>
                <a:lnTo>
                  <a:pt x="39812" y="138968"/>
                </a:lnTo>
                <a:lnTo>
                  <a:pt x="41895" y="138001"/>
                </a:lnTo>
                <a:lnTo>
                  <a:pt x="43197" y="137331"/>
                </a:lnTo>
                <a:lnTo>
                  <a:pt x="44500" y="136661"/>
                </a:lnTo>
                <a:lnTo>
                  <a:pt x="45765" y="135917"/>
                </a:lnTo>
                <a:lnTo>
                  <a:pt x="46992" y="135173"/>
                </a:lnTo>
                <a:lnTo>
                  <a:pt x="48220" y="134391"/>
                </a:lnTo>
                <a:lnTo>
                  <a:pt x="49374" y="133610"/>
                </a:lnTo>
                <a:lnTo>
                  <a:pt x="50490" y="132754"/>
                </a:lnTo>
                <a:lnTo>
                  <a:pt x="51606" y="131936"/>
                </a:lnTo>
                <a:lnTo>
                  <a:pt x="52648" y="131043"/>
                </a:lnTo>
                <a:lnTo>
                  <a:pt x="53690" y="130150"/>
                </a:lnTo>
                <a:lnTo>
                  <a:pt x="54694" y="129220"/>
                </a:lnTo>
                <a:lnTo>
                  <a:pt x="55662" y="128252"/>
                </a:lnTo>
                <a:lnTo>
                  <a:pt x="56592" y="127285"/>
                </a:lnTo>
                <a:lnTo>
                  <a:pt x="57485" y="126280"/>
                </a:lnTo>
                <a:lnTo>
                  <a:pt x="58341" y="125239"/>
                </a:lnTo>
                <a:lnTo>
                  <a:pt x="59159" y="124197"/>
                </a:lnTo>
                <a:lnTo>
                  <a:pt x="60796" y="124085"/>
                </a:lnTo>
                <a:lnTo>
                  <a:pt x="62433" y="123974"/>
                </a:lnTo>
                <a:lnTo>
                  <a:pt x="63959" y="123825"/>
                </a:lnTo>
                <a:lnTo>
                  <a:pt x="65484" y="123676"/>
                </a:lnTo>
                <a:lnTo>
                  <a:pt x="67010" y="123490"/>
                </a:lnTo>
                <a:lnTo>
                  <a:pt x="68535" y="123267"/>
                </a:lnTo>
                <a:lnTo>
                  <a:pt x="70024" y="123043"/>
                </a:lnTo>
                <a:lnTo>
                  <a:pt x="71512" y="122783"/>
                </a:lnTo>
                <a:lnTo>
                  <a:pt x="73000" y="122485"/>
                </a:lnTo>
                <a:lnTo>
                  <a:pt x="74488" y="122188"/>
                </a:lnTo>
                <a:lnTo>
                  <a:pt x="75940" y="121890"/>
                </a:lnTo>
                <a:lnTo>
                  <a:pt x="77391" y="121518"/>
                </a:lnTo>
                <a:lnTo>
                  <a:pt x="78842" y="121146"/>
                </a:lnTo>
                <a:lnTo>
                  <a:pt x="80256" y="120774"/>
                </a:lnTo>
                <a:lnTo>
                  <a:pt x="81669" y="120364"/>
                </a:lnTo>
                <a:lnTo>
                  <a:pt x="83083" y="119918"/>
                </a:lnTo>
                <a:lnTo>
                  <a:pt x="84460" y="119472"/>
                </a:lnTo>
                <a:lnTo>
                  <a:pt x="85837" y="119025"/>
                </a:lnTo>
                <a:lnTo>
                  <a:pt x="87176" y="118541"/>
                </a:lnTo>
                <a:lnTo>
                  <a:pt x="88516" y="118020"/>
                </a:lnTo>
                <a:lnTo>
                  <a:pt x="89855" y="117462"/>
                </a:lnTo>
                <a:lnTo>
                  <a:pt x="91157" y="116941"/>
                </a:lnTo>
                <a:lnTo>
                  <a:pt x="92459" y="116346"/>
                </a:lnTo>
                <a:lnTo>
                  <a:pt x="93762" y="115751"/>
                </a:lnTo>
                <a:lnTo>
                  <a:pt x="94990" y="115156"/>
                </a:lnTo>
                <a:lnTo>
                  <a:pt x="96255" y="114523"/>
                </a:lnTo>
                <a:lnTo>
                  <a:pt x="97482" y="113890"/>
                </a:lnTo>
                <a:lnTo>
                  <a:pt x="98673" y="113221"/>
                </a:lnTo>
                <a:lnTo>
                  <a:pt x="99864" y="112514"/>
                </a:lnTo>
                <a:lnTo>
                  <a:pt x="101017" y="111807"/>
                </a:lnTo>
                <a:lnTo>
                  <a:pt x="102171" y="111100"/>
                </a:lnTo>
                <a:lnTo>
                  <a:pt x="103287" y="110356"/>
                </a:lnTo>
                <a:lnTo>
                  <a:pt x="104366" y="109612"/>
                </a:lnTo>
                <a:lnTo>
                  <a:pt x="105445" y="108830"/>
                </a:lnTo>
                <a:lnTo>
                  <a:pt x="107305" y="107416"/>
                </a:lnTo>
                <a:lnTo>
                  <a:pt x="109128" y="105928"/>
                </a:lnTo>
                <a:lnTo>
                  <a:pt x="110914" y="104440"/>
                </a:lnTo>
                <a:lnTo>
                  <a:pt x="112663" y="102914"/>
                </a:lnTo>
                <a:lnTo>
                  <a:pt x="114337" y="101315"/>
                </a:lnTo>
                <a:lnTo>
                  <a:pt x="115974" y="99715"/>
                </a:lnTo>
                <a:lnTo>
                  <a:pt x="117537" y="98040"/>
                </a:lnTo>
                <a:lnTo>
                  <a:pt x="119063" y="96366"/>
                </a:lnTo>
                <a:lnTo>
                  <a:pt x="120551" y="94654"/>
                </a:lnTo>
                <a:lnTo>
                  <a:pt x="121965" y="92906"/>
                </a:lnTo>
                <a:lnTo>
                  <a:pt x="123341" y="91120"/>
                </a:lnTo>
                <a:lnTo>
                  <a:pt x="124644" y="89334"/>
                </a:lnTo>
                <a:lnTo>
                  <a:pt x="125909" y="87511"/>
                </a:lnTo>
                <a:lnTo>
                  <a:pt x="127062" y="85650"/>
                </a:lnTo>
                <a:lnTo>
                  <a:pt x="128215" y="83753"/>
                </a:lnTo>
                <a:lnTo>
                  <a:pt x="129257" y="81855"/>
                </a:lnTo>
                <a:lnTo>
                  <a:pt x="130262" y="79921"/>
                </a:lnTo>
                <a:lnTo>
                  <a:pt x="131229" y="77949"/>
                </a:lnTo>
                <a:lnTo>
                  <a:pt x="132085" y="75977"/>
                </a:lnTo>
                <a:lnTo>
                  <a:pt x="132866" y="73967"/>
                </a:lnTo>
                <a:lnTo>
                  <a:pt x="133610" y="71995"/>
                </a:lnTo>
                <a:lnTo>
                  <a:pt x="134243" y="69986"/>
                </a:lnTo>
                <a:lnTo>
                  <a:pt x="134838" y="67977"/>
                </a:lnTo>
                <a:lnTo>
                  <a:pt x="135359" y="65968"/>
                </a:lnTo>
                <a:lnTo>
                  <a:pt x="135768" y="63959"/>
                </a:lnTo>
                <a:lnTo>
                  <a:pt x="136141" y="61950"/>
                </a:lnTo>
                <a:lnTo>
                  <a:pt x="136401" y="59940"/>
                </a:lnTo>
                <a:lnTo>
                  <a:pt x="136624" y="57968"/>
                </a:lnTo>
                <a:lnTo>
                  <a:pt x="136736" y="55959"/>
                </a:lnTo>
                <a:lnTo>
                  <a:pt x="136810" y="53987"/>
                </a:lnTo>
                <a:lnTo>
                  <a:pt x="136773" y="52015"/>
                </a:lnTo>
                <a:lnTo>
                  <a:pt x="136661" y="50043"/>
                </a:lnTo>
                <a:lnTo>
                  <a:pt x="136513" y="48369"/>
                </a:lnTo>
                <a:lnTo>
                  <a:pt x="136327" y="46732"/>
                </a:lnTo>
                <a:lnTo>
                  <a:pt x="136066" y="45095"/>
                </a:lnTo>
                <a:lnTo>
                  <a:pt x="135768" y="43458"/>
                </a:lnTo>
                <a:lnTo>
                  <a:pt x="135396" y="41858"/>
                </a:lnTo>
                <a:lnTo>
                  <a:pt x="134950" y="40258"/>
                </a:lnTo>
                <a:lnTo>
                  <a:pt x="134503" y="38658"/>
                </a:lnTo>
                <a:lnTo>
                  <a:pt x="133945" y="37095"/>
                </a:lnTo>
                <a:lnTo>
                  <a:pt x="133387" y="35533"/>
                </a:lnTo>
                <a:lnTo>
                  <a:pt x="132717" y="34007"/>
                </a:lnTo>
                <a:lnTo>
                  <a:pt x="132048" y="32519"/>
                </a:lnTo>
                <a:lnTo>
                  <a:pt x="131304" y="30993"/>
                </a:lnTo>
                <a:lnTo>
                  <a:pt x="130485" y="29542"/>
                </a:lnTo>
                <a:lnTo>
                  <a:pt x="129629" y="28054"/>
                </a:lnTo>
                <a:lnTo>
                  <a:pt x="128736" y="26640"/>
                </a:lnTo>
                <a:lnTo>
                  <a:pt x="127769" y="25189"/>
                </a:lnTo>
                <a:lnTo>
                  <a:pt x="126653" y="23701"/>
                </a:lnTo>
                <a:lnTo>
                  <a:pt x="125499" y="22213"/>
                </a:lnTo>
                <a:lnTo>
                  <a:pt x="124271" y="20724"/>
                </a:lnTo>
                <a:lnTo>
                  <a:pt x="123006" y="19310"/>
                </a:lnTo>
                <a:lnTo>
                  <a:pt x="121667" y="17897"/>
                </a:lnTo>
                <a:lnTo>
                  <a:pt x="120290" y="16520"/>
                </a:lnTo>
                <a:lnTo>
                  <a:pt x="118839" y="15180"/>
                </a:lnTo>
                <a:lnTo>
                  <a:pt x="117314" y="13841"/>
                </a:lnTo>
                <a:lnTo>
                  <a:pt x="115751" y="12576"/>
                </a:lnTo>
                <a:lnTo>
                  <a:pt x="114114" y="11311"/>
                </a:lnTo>
                <a:lnTo>
                  <a:pt x="112440" y="10046"/>
                </a:lnTo>
                <a:lnTo>
                  <a:pt x="110691" y="8855"/>
                </a:lnTo>
                <a:lnTo>
                  <a:pt x="108905" y="7665"/>
                </a:lnTo>
                <a:lnTo>
                  <a:pt x="107082" y="6548"/>
                </a:lnTo>
                <a:lnTo>
                  <a:pt x="105147" y="5432"/>
                </a:lnTo>
                <a:lnTo>
                  <a:pt x="103212" y="4353"/>
                </a:lnTo>
                <a:lnTo>
                  <a:pt x="101947" y="3683"/>
                </a:lnTo>
                <a:lnTo>
                  <a:pt x="100645" y="3051"/>
                </a:lnTo>
                <a:lnTo>
                  <a:pt x="99380" y="2456"/>
                </a:lnTo>
                <a:lnTo>
                  <a:pt x="98078" y="1898"/>
                </a:lnTo>
                <a:lnTo>
                  <a:pt x="96775" y="1377"/>
                </a:lnTo>
                <a:lnTo>
                  <a:pt x="95473" y="893"/>
                </a:lnTo>
                <a:lnTo>
                  <a:pt x="94134" y="409"/>
                </a:lnTo>
                <a:lnTo>
                  <a:pt x="9279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0" name="Google Shape;200;p26"/>
          <p:cNvSpPr>
            <a:spLocks noGrp="1"/>
          </p:cNvSpPr>
          <p:nvPr>
            <p:ph type="pic" idx="2"/>
          </p:nvPr>
        </p:nvSpPr>
        <p:spPr>
          <a:xfrm>
            <a:off x="446293" y="872865"/>
            <a:ext cx="5266347" cy="7843271"/>
          </a:xfrm>
          <a:prstGeom prst="roundRect">
            <a:avLst>
              <a:gd name="adj" fmla="val 6865"/>
            </a:avLst>
          </a:prstGeom>
          <a:noFill/>
          <a:ln>
            <a:noFill/>
          </a:ln>
        </p:spPr>
      </p:sp>
      <p:sp>
        <p:nvSpPr>
          <p:cNvPr id="201" name="Google Shape;201;p26"/>
          <p:cNvSpPr/>
          <p:nvPr/>
        </p:nvSpPr>
        <p:spPr>
          <a:xfrm>
            <a:off x="-2406" y="0"/>
            <a:ext cx="2609176" cy="2022157"/>
          </a:xfrm>
          <a:custGeom>
            <a:avLst/>
            <a:gdLst/>
            <a:ahLst/>
            <a:cxnLst/>
            <a:rect l="l" t="t" r="r" b="b"/>
            <a:pathLst>
              <a:path w="59978" h="34863" extrusionOk="0">
                <a:moveTo>
                  <a:pt x="57485" y="0"/>
                </a:moveTo>
                <a:lnTo>
                  <a:pt x="55848" y="446"/>
                </a:lnTo>
                <a:lnTo>
                  <a:pt x="54248" y="930"/>
                </a:lnTo>
                <a:lnTo>
                  <a:pt x="52611" y="1414"/>
                </a:lnTo>
                <a:lnTo>
                  <a:pt x="50974" y="1972"/>
                </a:lnTo>
                <a:lnTo>
                  <a:pt x="49299" y="2567"/>
                </a:lnTo>
                <a:lnTo>
                  <a:pt x="47662" y="3163"/>
                </a:lnTo>
                <a:lnTo>
                  <a:pt x="45988" y="3832"/>
                </a:lnTo>
                <a:lnTo>
                  <a:pt x="44314" y="4502"/>
                </a:lnTo>
                <a:lnTo>
                  <a:pt x="42639" y="5246"/>
                </a:lnTo>
                <a:lnTo>
                  <a:pt x="40965" y="5990"/>
                </a:lnTo>
                <a:lnTo>
                  <a:pt x="39291" y="6772"/>
                </a:lnTo>
                <a:lnTo>
                  <a:pt x="37579" y="7627"/>
                </a:lnTo>
                <a:lnTo>
                  <a:pt x="35905" y="8483"/>
                </a:lnTo>
                <a:lnTo>
                  <a:pt x="34193" y="9376"/>
                </a:lnTo>
                <a:lnTo>
                  <a:pt x="32482" y="10306"/>
                </a:lnTo>
                <a:lnTo>
                  <a:pt x="30770" y="11274"/>
                </a:lnTo>
                <a:lnTo>
                  <a:pt x="28203" y="12762"/>
                </a:lnTo>
                <a:lnTo>
                  <a:pt x="25710" y="14287"/>
                </a:lnTo>
                <a:lnTo>
                  <a:pt x="23292" y="15850"/>
                </a:lnTo>
                <a:lnTo>
                  <a:pt x="20910" y="17413"/>
                </a:lnTo>
                <a:lnTo>
                  <a:pt x="18641" y="18976"/>
                </a:lnTo>
                <a:lnTo>
                  <a:pt x="16483" y="20538"/>
                </a:lnTo>
                <a:lnTo>
                  <a:pt x="14362" y="22101"/>
                </a:lnTo>
                <a:lnTo>
                  <a:pt x="12353" y="23626"/>
                </a:lnTo>
                <a:lnTo>
                  <a:pt x="10455" y="25115"/>
                </a:lnTo>
                <a:lnTo>
                  <a:pt x="8632" y="26603"/>
                </a:lnTo>
                <a:lnTo>
                  <a:pt x="6921" y="28017"/>
                </a:lnTo>
                <a:lnTo>
                  <a:pt x="5283" y="29356"/>
                </a:lnTo>
                <a:lnTo>
                  <a:pt x="2418" y="31886"/>
                </a:lnTo>
                <a:lnTo>
                  <a:pt x="0" y="34082"/>
                </a:lnTo>
                <a:lnTo>
                  <a:pt x="0" y="34863"/>
                </a:lnTo>
                <a:lnTo>
                  <a:pt x="2381" y="32705"/>
                </a:lnTo>
                <a:lnTo>
                  <a:pt x="5246" y="30175"/>
                </a:lnTo>
                <a:lnTo>
                  <a:pt x="6846" y="28835"/>
                </a:lnTo>
                <a:lnTo>
                  <a:pt x="8558" y="27384"/>
                </a:lnTo>
                <a:lnTo>
                  <a:pt x="10418" y="25933"/>
                </a:lnTo>
                <a:lnTo>
                  <a:pt x="12353" y="24408"/>
                </a:lnTo>
                <a:lnTo>
                  <a:pt x="14362" y="22845"/>
                </a:lnTo>
                <a:lnTo>
                  <a:pt x="16520" y="21245"/>
                </a:lnTo>
                <a:lnTo>
                  <a:pt x="18715" y="19682"/>
                </a:lnTo>
                <a:lnTo>
                  <a:pt x="21059" y="18045"/>
                </a:lnTo>
                <a:lnTo>
                  <a:pt x="23440" y="16483"/>
                </a:lnTo>
                <a:lnTo>
                  <a:pt x="25896" y="14883"/>
                </a:lnTo>
                <a:lnTo>
                  <a:pt x="28463" y="13320"/>
                </a:lnTo>
                <a:lnTo>
                  <a:pt x="31068" y="11757"/>
                </a:lnTo>
                <a:lnTo>
                  <a:pt x="32928" y="10716"/>
                </a:lnTo>
                <a:lnTo>
                  <a:pt x="34789" y="9711"/>
                </a:lnTo>
                <a:lnTo>
                  <a:pt x="36649" y="8744"/>
                </a:lnTo>
                <a:lnTo>
                  <a:pt x="38472" y="7851"/>
                </a:lnTo>
                <a:lnTo>
                  <a:pt x="40295" y="6958"/>
                </a:lnTo>
                <a:lnTo>
                  <a:pt x="42156" y="6102"/>
                </a:lnTo>
                <a:lnTo>
                  <a:pt x="43979" y="5321"/>
                </a:lnTo>
                <a:lnTo>
                  <a:pt x="45765" y="4539"/>
                </a:lnTo>
                <a:lnTo>
                  <a:pt x="47588" y="3832"/>
                </a:lnTo>
                <a:lnTo>
                  <a:pt x="49374" y="3163"/>
                </a:lnTo>
                <a:lnTo>
                  <a:pt x="51160" y="2530"/>
                </a:lnTo>
                <a:lnTo>
                  <a:pt x="52946" y="1935"/>
                </a:lnTo>
                <a:lnTo>
                  <a:pt x="54732" y="1377"/>
                </a:lnTo>
                <a:lnTo>
                  <a:pt x="56480" y="893"/>
                </a:lnTo>
                <a:lnTo>
                  <a:pt x="58229" y="409"/>
                </a:lnTo>
                <a:lnTo>
                  <a:pt x="59978"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2" name="Google Shape;202;p2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1"/>
                </a:solidFill>
                <a:latin typeface="Nunito Sans"/>
                <a:ea typeface="Nunito Sans"/>
                <a:cs typeface="Nunito Sans"/>
                <a:sym typeface="Nunito Sans"/>
              </a:rPr>
              <a:pPr marL="0" lvl="0" indent="0" algn="r" rtl="0">
                <a:spcBef>
                  <a:spcPts val="0"/>
                </a:spcBef>
                <a:spcAft>
                  <a:spcPts val="0"/>
                </a:spcAft>
                <a:buNone/>
              </a:pPr>
              <a:t>‹#›</a:t>
            </a:fld>
            <a:endParaRPr sz="996">
              <a:solidFill>
                <a:schemeClr val="dk1"/>
              </a:solidFill>
              <a:latin typeface="Nunito Sans"/>
              <a:ea typeface="Nunito Sans"/>
              <a:cs typeface="Nunito Sans"/>
              <a:sym typeface="Nunito Sans"/>
            </a:endParaRPr>
          </a:p>
        </p:txBody>
      </p:sp>
      <p:sp>
        <p:nvSpPr>
          <p:cNvPr id="203" name="Google Shape;203;p26"/>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0053555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body and image - Alt 4">
  <p:cSld name="Title, body and image - Alt 4">
    <p:spTree>
      <p:nvGrpSpPr>
        <p:cNvPr id="1" name="Shape 204"/>
        <p:cNvGrpSpPr/>
        <p:nvPr/>
      </p:nvGrpSpPr>
      <p:grpSpPr>
        <a:xfrm>
          <a:off x="0" y="0"/>
          <a:ext cx="0" cy="0"/>
          <a:chOff x="0" y="0"/>
          <a:chExt cx="0" cy="0"/>
        </a:xfrm>
      </p:grpSpPr>
      <p:pic>
        <p:nvPicPr>
          <p:cNvPr id="205" name="Google Shape;205;p27"/>
          <p:cNvPicPr preferRelativeResize="0"/>
          <p:nvPr/>
        </p:nvPicPr>
        <p:blipFill rotWithShape="1">
          <a:blip r:embed="rId2">
            <a:alphaModFix/>
          </a:blip>
          <a:srcRect b="50879"/>
          <a:stretch/>
        </p:blipFill>
        <p:spPr>
          <a:xfrm rot="10800000">
            <a:off x="6416567" y="-9675"/>
            <a:ext cx="4629514" cy="3031802"/>
          </a:xfrm>
          <a:prstGeom prst="rect">
            <a:avLst/>
          </a:prstGeom>
          <a:noFill/>
          <a:ln>
            <a:noFill/>
          </a:ln>
        </p:spPr>
      </p:pic>
      <p:sp>
        <p:nvSpPr>
          <p:cNvPr id="206" name="Google Shape;206;p27"/>
          <p:cNvSpPr/>
          <p:nvPr/>
        </p:nvSpPr>
        <p:spPr>
          <a:xfrm>
            <a:off x="7339495" y="2206686"/>
            <a:ext cx="11346773" cy="15129031"/>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pic>
        <p:nvPicPr>
          <p:cNvPr id="207" name="Google Shape;207;p27"/>
          <p:cNvPicPr preferRelativeResize="0"/>
          <p:nvPr/>
        </p:nvPicPr>
        <p:blipFill rotWithShape="1">
          <a:blip r:embed="rId3">
            <a:alphaModFix/>
          </a:blip>
          <a:srcRect t="39965"/>
          <a:stretch/>
        </p:blipFill>
        <p:spPr>
          <a:xfrm rot="10800000">
            <a:off x="6273138" y="5240168"/>
            <a:ext cx="5678649" cy="4545661"/>
          </a:xfrm>
          <a:prstGeom prst="rect">
            <a:avLst/>
          </a:prstGeom>
          <a:noFill/>
          <a:ln>
            <a:noFill/>
          </a:ln>
        </p:spPr>
      </p:pic>
      <p:sp>
        <p:nvSpPr>
          <p:cNvPr id="208" name="Google Shape;208;p27"/>
          <p:cNvSpPr/>
          <p:nvPr/>
        </p:nvSpPr>
        <p:spPr>
          <a:xfrm>
            <a:off x="7494666" y="0"/>
            <a:ext cx="5510121" cy="4623929"/>
          </a:xfrm>
          <a:custGeom>
            <a:avLst/>
            <a:gdLst/>
            <a:ahLst/>
            <a:cxnLst/>
            <a:rect l="l" t="t" r="r" b="b"/>
            <a:pathLst>
              <a:path w="121072" h="76200" extrusionOk="0">
                <a:moveTo>
                  <a:pt x="0" y="0"/>
                </a:moveTo>
                <a:lnTo>
                  <a:pt x="1675" y="2456"/>
                </a:lnTo>
                <a:lnTo>
                  <a:pt x="3349" y="4800"/>
                </a:lnTo>
                <a:lnTo>
                  <a:pt x="4837" y="6883"/>
                </a:lnTo>
                <a:lnTo>
                  <a:pt x="6363" y="8930"/>
                </a:lnTo>
                <a:lnTo>
                  <a:pt x="7851" y="10902"/>
                </a:lnTo>
                <a:lnTo>
                  <a:pt x="9377" y="12874"/>
                </a:lnTo>
                <a:lnTo>
                  <a:pt x="10902" y="14771"/>
                </a:lnTo>
                <a:lnTo>
                  <a:pt x="12427" y="16594"/>
                </a:lnTo>
                <a:lnTo>
                  <a:pt x="13953" y="18417"/>
                </a:lnTo>
                <a:lnTo>
                  <a:pt x="15478" y="20166"/>
                </a:lnTo>
                <a:lnTo>
                  <a:pt x="17004" y="21878"/>
                </a:lnTo>
                <a:lnTo>
                  <a:pt x="18529" y="23552"/>
                </a:lnTo>
                <a:lnTo>
                  <a:pt x="20092" y="25189"/>
                </a:lnTo>
                <a:lnTo>
                  <a:pt x="21618" y="26752"/>
                </a:lnTo>
                <a:lnTo>
                  <a:pt x="23180" y="28277"/>
                </a:lnTo>
                <a:lnTo>
                  <a:pt x="24706" y="29766"/>
                </a:lnTo>
                <a:lnTo>
                  <a:pt x="26268" y="31179"/>
                </a:lnTo>
                <a:lnTo>
                  <a:pt x="27794" y="32556"/>
                </a:lnTo>
                <a:lnTo>
                  <a:pt x="29208" y="33784"/>
                </a:lnTo>
                <a:lnTo>
                  <a:pt x="30622" y="34975"/>
                </a:lnTo>
                <a:lnTo>
                  <a:pt x="32036" y="36091"/>
                </a:lnTo>
                <a:lnTo>
                  <a:pt x="33449" y="37170"/>
                </a:lnTo>
                <a:lnTo>
                  <a:pt x="34863" y="38249"/>
                </a:lnTo>
                <a:lnTo>
                  <a:pt x="36277" y="39253"/>
                </a:lnTo>
                <a:lnTo>
                  <a:pt x="37654" y="40221"/>
                </a:lnTo>
                <a:lnTo>
                  <a:pt x="39068" y="41114"/>
                </a:lnTo>
                <a:lnTo>
                  <a:pt x="40482" y="42007"/>
                </a:lnTo>
                <a:lnTo>
                  <a:pt x="41858" y="42825"/>
                </a:lnTo>
                <a:lnTo>
                  <a:pt x="43272" y="43607"/>
                </a:lnTo>
                <a:lnTo>
                  <a:pt x="44649" y="44351"/>
                </a:lnTo>
                <a:lnTo>
                  <a:pt x="46025" y="45058"/>
                </a:lnTo>
                <a:lnTo>
                  <a:pt x="47402" y="45727"/>
                </a:lnTo>
                <a:lnTo>
                  <a:pt x="48779" y="46323"/>
                </a:lnTo>
                <a:lnTo>
                  <a:pt x="50155" y="46918"/>
                </a:lnTo>
                <a:lnTo>
                  <a:pt x="51420" y="47402"/>
                </a:lnTo>
                <a:lnTo>
                  <a:pt x="52685" y="47848"/>
                </a:lnTo>
                <a:lnTo>
                  <a:pt x="53913" y="48220"/>
                </a:lnTo>
                <a:lnTo>
                  <a:pt x="55141" y="48592"/>
                </a:lnTo>
                <a:lnTo>
                  <a:pt x="56369" y="48927"/>
                </a:lnTo>
                <a:lnTo>
                  <a:pt x="57597" y="49225"/>
                </a:lnTo>
                <a:lnTo>
                  <a:pt x="58787" y="49448"/>
                </a:lnTo>
                <a:lnTo>
                  <a:pt x="59978" y="49671"/>
                </a:lnTo>
                <a:lnTo>
                  <a:pt x="61169" y="49820"/>
                </a:lnTo>
                <a:lnTo>
                  <a:pt x="62359" y="49969"/>
                </a:lnTo>
                <a:lnTo>
                  <a:pt x="63513" y="50043"/>
                </a:lnTo>
                <a:lnTo>
                  <a:pt x="64666" y="50081"/>
                </a:lnTo>
                <a:lnTo>
                  <a:pt x="65782" y="50118"/>
                </a:lnTo>
                <a:lnTo>
                  <a:pt x="66936" y="50081"/>
                </a:lnTo>
                <a:lnTo>
                  <a:pt x="68052" y="50006"/>
                </a:lnTo>
                <a:lnTo>
                  <a:pt x="69168" y="49895"/>
                </a:lnTo>
                <a:lnTo>
                  <a:pt x="70210" y="49746"/>
                </a:lnTo>
                <a:lnTo>
                  <a:pt x="71252" y="49560"/>
                </a:lnTo>
                <a:lnTo>
                  <a:pt x="72256" y="49336"/>
                </a:lnTo>
                <a:lnTo>
                  <a:pt x="73261" y="49076"/>
                </a:lnTo>
                <a:lnTo>
                  <a:pt x="74266" y="48778"/>
                </a:lnTo>
                <a:lnTo>
                  <a:pt x="75196" y="48443"/>
                </a:lnTo>
                <a:lnTo>
                  <a:pt x="76163" y="48071"/>
                </a:lnTo>
                <a:lnTo>
                  <a:pt x="77093" y="47699"/>
                </a:lnTo>
                <a:lnTo>
                  <a:pt x="77986" y="47253"/>
                </a:lnTo>
                <a:lnTo>
                  <a:pt x="78842" y="46769"/>
                </a:lnTo>
                <a:lnTo>
                  <a:pt x="79698" y="46285"/>
                </a:lnTo>
                <a:lnTo>
                  <a:pt x="80554" y="45765"/>
                </a:lnTo>
                <a:lnTo>
                  <a:pt x="81372" y="45169"/>
                </a:lnTo>
                <a:lnTo>
                  <a:pt x="82153" y="44574"/>
                </a:lnTo>
                <a:lnTo>
                  <a:pt x="82898" y="43941"/>
                </a:lnTo>
                <a:lnTo>
                  <a:pt x="83642" y="43309"/>
                </a:lnTo>
                <a:lnTo>
                  <a:pt x="84311" y="43979"/>
                </a:lnTo>
                <a:lnTo>
                  <a:pt x="86172" y="45951"/>
                </a:lnTo>
                <a:lnTo>
                  <a:pt x="88107" y="47923"/>
                </a:lnTo>
                <a:lnTo>
                  <a:pt x="90079" y="49895"/>
                </a:lnTo>
                <a:lnTo>
                  <a:pt x="92051" y="51866"/>
                </a:lnTo>
                <a:lnTo>
                  <a:pt x="94134" y="53801"/>
                </a:lnTo>
                <a:lnTo>
                  <a:pt x="96218" y="55773"/>
                </a:lnTo>
                <a:lnTo>
                  <a:pt x="98339" y="57708"/>
                </a:lnTo>
                <a:lnTo>
                  <a:pt x="100497" y="59643"/>
                </a:lnTo>
                <a:lnTo>
                  <a:pt x="102729" y="61577"/>
                </a:lnTo>
                <a:lnTo>
                  <a:pt x="104961" y="63475"/>
                </a:lnTo>
                <a:lnTo>
                  <a:pt x="107268" y="65410"/>
                </a:lnTo>
                <a:lnTo>
                  <a:pt x="109575" y="67307"/>
                </a:lnTo>
                <a:lnTo>
                  <a:pt x="111956" y="69205"/>
                </a:lnTo>
                <a:lnTo>
                  <a:pt x="114338" y="71102"/>
                </a:lnTo>
                <a:lnTo>
                  <a:pt x="116756" y="72963"/>
                </a:lnTo>
                <a:lnTo>
                  <a:pt x="119249" y="74860"/>
                </a:lnTo>
                <a:lnTo>
                  <a:pt x="121072" y="76200"/>
                </a:lnTo>
                <a:lnTo>
                  <a:pt x="121072" y="75456"/>
                </a:lnTo>
                <a:lnTo>
                  <a:pt x="119621" y="74377"/>
                </a:lnTo>
                <a:lnTo>
                  <a:pt x="117128" y="72516"/>
                </a:lnTo>
                <a:lnTo>
                  <a:pt x="114710" y="70619"/>
                </a:lnTo>
                <a:lnTo>
                  <a:pt x="112328" y="68758"/>
                </a:lnTo>
                <a:lnTo>
                  <a:pt x="109947" y="66861"/>
                </a:lnTo>
                <a:lnTo>
                  <a:pt x="107640" y="64963"/>
                </a:lnTo>
                <a:lnTo>
                  <a:pt x="105333" y="63029"/>
                </a:lnTo>
                <a:lnTo>
                  <a:pt x="103101" y="61131"/>
                </a:lnTo>
                <a:lnTo>
                  <a:pt x="100906" y="59196"/>
                </a:lnTo>
                <a:lnTo>
                  <a:pt x="98748" y="57261"/>
                </a:lnTo>
                <a:lnTo>
                  <a:pt x="96627" y="55327"/>
                </a:lnTo>
                <a:lnTo>
                  <a:pt x="94543" y="53392"/>
                </a:lnTo>
                <a:lnTo>
                  <a:pt x="92497" y="51420"/>
                </a:lnTo>
                <a:lnTo>
                  <a:pt x="90488" y="49485"/>
                </a:lnTo>
                <a:lnTo>
                  <a:pt x="88516" y="47513"/>
                </a:lnTo>
                <a:lnTo>
                  <a:pt x="86618" y="45541"/>
                </a:lnTo>
                <a:lnTo>
                  <a:pt x="84721" y="43569"/>
                </a:lnTo>
                <a:lnTo>
                  <a:pt x="84088" y="42900"/>
                </a:lnTo>
                <a:lnTo>
                  <a:pt x="84795" y="42155"/>
                </a:lnTo>
                <a:lnTo>
                  <a:pt x="85465" y="41411"/>
                </a:lnTo>
                <a:lnTo>
                  <a:pt x="86135" y="40667"/>
                </a:lnTo>
                <a:lnTo>
                  <a:pt x="86730" y="39849"/>
                </a:lnTo>
                <a:lnTo>
                  <a:pt x="87325" y="38993"/>
                </a:lnTo>
                <a:lnTo>
                  <a:pt x="87921" y="38137"/>
                </a:lnTo>
                <a:lnTo>
                  <a:pt x="88441" y="37244"/>
                </a:lnTo>
                <a:lnTo>
                  <a:pt x="88962" y="36351"/>
                </a:lnTo>
                <a:lnTo>
                  <a:pt x="89446" y="35384"/>
                </a:lnTo>
                <a:lnTo>
                  <a:pt x="89893" y="34416"/>
                </a:lnTo>
                <a:lnTo>
                  <a:pt x="90339" y="33412"/>
                </a:lnTo>
                <a:lnTo>
                  <a:pt x="90711" y="32407"/>
                </a:lnTo>
                <a:lnTo>
                  <a:pt x="91083" y="31365"/>
                </a:lnTo>
                <a:lnTo>
                  <a:pt x="91418" y="30286"/>
                </a:lnTo>
                <a:lnTo>
                  <a:pt x="91716" y="29170"/>
                </a:lnTo>
                <a:lnTo>
                  <a:pt x="91976" y="28054"/>
                </a:lnTo>
                <a:lnTo>
                  <a:pt x="92125" y="27235"/>
                </a:lnTo>
                <a:lnTo>
                  <a:pt x="92274" y="26380"/>
                </a:lnTo>
                <a:lnTo>
                  <a:pt x="92385" y="25524"/>
                </a:lnTo>
                <a:lnTo>
                  <a:pt x="92460" y="24668"/>
                </a:lnTo>
                <a:lnTo>
                  <a:pt x="92497" y="23812"/>
                </a:lnTo>
                <a:lnTo>
                  <a:pt x="92534" y="22919"/>
                </a:lnTo>
                <a:lnTo>
                  <a:pt x="92534" y="22027"/>
                </a:lnTo>
                <a:lnTo>
                  <a:pt x="92497" y="21134"/>
                </a:lnTo>
                <a:lnTo>
                  <a:pt x="92423" y="20203"/>
                </a:lnTo>
                <a:lnTo>
                  <a:pt x="92311" y="19310"/>
                </a:lnTo>
                <a:lnTo>
                  <a:pt x="92199" y="18380"/>
                </a:lnTo>
                <a:lnTo>
                  <a:pt x="92051" y="17450"/>
                </a:lnTo>
                <a:lnTo>
                  <a:pt x="91864" y="16483"/>
                </a:lnTo>
                <a:lnTo>
                  <a:pt x="91678" y="15553"/>
                </a:lnTo>
                <a:lnTo>
                  <a:pt x="91418" y="14585"/>
                </a:lnTo>
                <a:lnTo>
                  <a:pt x="91158" y="13618"/>
                </a:lnTo>
                <a:lnTo>
                  <a:pt x="90637" y="11943"/>
                </a:lnTo>
                <a:lnTo>
                  <a:pt x="90041" y="10269"/>
                </a:lnTo>
                <a:lnTo>
                  <a:pt x="89372" y="8558"/>
                </a:lnTo>
                <a:lnTo>
                  <a:pt x="88590" y="6883"/>
                </a:lnTo>
                <a:lnTo>
                  <a:pt x="87772" y="5172"/>
                </a:lnTo>
                <a:lnTo>
                  <a:pt x="86842" y="3423"/>
                </a:lnTo>
                <a:lnTo>
                  <a:pt x="85837" y="1712"/>
                </a:lnTo>
                <a:lnTo>
                  <a:pt x="84795" y="0"/>
                </a:lnTo>
                <a:lnTo>
                  <a:pt x="84088" y="0"/>
                </a:lnTo>
                <a:lnTo>
                  <a:pt x="85167" y="1749"/>
                </a:lnTo>
                <a:lnTo>
                  <a:pt x="86209" y="3497"/>
                </a:lnTo>
                <a:lnTo>
                  <a:pt x="87139" y="5209"/>
                </a:lnTo>
                <a:lnTo>
                  <a:pt x="87995" y="6958"/>
                </a:lnTo>
                <a:lnTo>
                  <a:pt x="88776" y="8669"/>
                </a:lnTo>
                <a:lnTo>
                  <a:pt x="89446" y="10381"/>
                </a:lnTo>
                <a:lnTo>
                  <a:pt x="90079" y="12092"/>
                </a:lnTo>
                <a:lnTo>
                  <a:pt x="90599" y="13804"/>
                </a:lnTo>
                <a:lnTo>
                  <a:pt x="90860" y="14734"/>
                </a:lnTo>
                <a:lnTo>
                  <a:pt x="91083" y="15664"/>
                </a:lnTo>
                <a:lnTo>
                  <a:pt x="91306" y="16594"/>
                </a:lnTo>
                <a:lnTo>
                  <a:pt x="91455" y="17524"/>
                </a:lnTo>
                <a:lnTo>
                  <a:pt x="91604" y="18455"/>
                </a:lnTo>
                <a:lnTo>
                  <a:pt x="91716" y="19348"/>
                </a:lnTo>
                <a:lnTo>
                  <a:pt x="91827" y="20241"/>
                </a:lnTo>
                <a:lnTo>
                  <a:pt x="91902" y="21134"/>
                </a:lnTo>
                <a:lnTo>
                  <a:pt x="91939" y="22027"/>
                </a:lnTo>
                <a:lnTo>
                  <a:pt x="91939" y="22919"/>
                </a:lnTo>
                <a:lnTo>
                  <a:pt x="91902" y="23775"/>
                </a:lnTo>
                <a:lnTo>
                  <a:pt x="91864" y="24631"/>
                </a:lnTo>
                <a:lnTo>
                  <a:pt x="91790" y="25450"/>
                </a:lnTo>
                <a:lnTo>
                  <a:pt x="91678" y="26305"/>
                </a:lnTo>
                <a:lnTo>
                  <a:pt x="91530" y="27124"/>
                </a:lnTo>
                <a:lnTo>
                  <a:pt x="91381" y="27942"/>
                </a:lnTo>
                <a:lnTo>
                  <a:pt x="91120" y="29021"/>
                </a:lnTo>
                <a:lnTo>
                  <a:pt x="90823" y="30100"/>
                </a:lnTo>
                <a:lnTo>
                  <a:pt x="90525" y="31142"/>
                </a:lnTo>
                <a:lnTo>
                  <a:pt x="90153" y="32184"/>
                </a:lnTo>
                <a:lnTo>
                  <a:pt x="89781" y="33189"/>
                </a:lnTo>
                <a:lnTo>
                  <a:pt x="89372" y="34156"/>
                </a:lnTo>
                <a:lnTo>
                  <a:pt x="88925" y="35123"/>
                </a:lnTo>
                <a:lnTo>
                  <a:pt x="88441" y="36054"/>
                </a:lnTo>
                <a:lnTo>
                  <a:pt x="87958" y="36946"/>
                </a:lnTo>
                <a:lnTo>
                  <a:pt x="87400" y="37802"/>
                </a:lnTo>
                <a:lnTo>
                  <a:pt x="86842" y="38658"/>
                </a:lnTo>
                <a:lnTo>
                  <a:pt x="86283" y="39477"/>
                </a:lnTo>
                <a:lnTo>
                  <a:pt x="85651" y="40258"/>
                </a:lnTo>
                <a:lnTo>
                  <a:pt x="85018" y="41002"/>
                </a:lnTo>
                <a:lnTo>
                  <a:pt x="84349" y="41746"/>
                </a:lnTo>
                <a:lnTo>
                  <a:pt x="83679" y="42453"/>
                </a:lnTo>
                <a:lnTo>
                  <a:pt x="81484" y="40035"/>
                </a:lnTo>
                <a:lnTo>
                  <a:pt x="79363" y="37653"/>
                </a:lnTo>
                <a:lnTo>
                  <a:pt x="77317" y="35235"/>
                </a:lnTo>
                <a:lnTo>
                  <a:pt x="75307" y="32817"/>
                </a:lnTo>
                <a:lnTo>
                  <a:pt x="73373" y="30398"/>
                </a:lnTo>
                <a:lnTo>
                  <a:pt x="71512" y="27980"/>
                </a:lnTo>
                <a:lnTo>
                  <a:pt x="69726" y="25561"/>
                </a:lnTo>
                <a:lnTo>
                  <a:pt x="67978" y="23143"/>
                </a:lnTo>
                <a:lnTo>
                  <a:pt x="66303" y="20687"/>
                </a:lnTo>
                <a:lnTo>
                  <a:pt x="64703" y="18269"/>
                </a:lnTo>
                <a:lnTo>
                  <a:pt x="63178" y="15850"/>
                </a:lnTo>
                <a:lnTo>
                  <a:pt x="61727" y="13395"/>
                </a:lnTo>
                <a:lnTo>
                  <a:pt x="60313" y="10976"/>
                </a:lnTo>
                <a:lnTo>
                  <a:pt x="58973" y="8558"/>
                </a:lnTo>
                <a:lnTo>
                  <a:pt x="57708" y="6102"/>
                </a:lnTo>
                <a:lnTo>
                  <a:pt x="56518" y="3683"/>
                </a:lnTo>
                <a:lnTo>
                  <a:pt x="55662" y="1823"/>
                </a:lnTo>
                <a:lnTo>
                  <a:pt x="54843" y="0"/>
                </a:lnTo>
                <a:lnTo>
                  <a:pt x="54174" y="0"/>
                </a:lnTo>
                <a:lnTo>
                  <a:pt x="55067" y="1935"/>
                </a:lnTo>
                <a:lnTo>
                  <a:pt x="55997" y="3944"/>
                </a:lnTo>
                <a:lnTo>
                  <a:pt x="57188" y="6400"/>
                </a:lnTo>
                <a:lnTo>
                  <a:pt x="58453" y="8818"/>
                </a:lnTo>
                <a:lnTo>
                  <a:pt x="59792" y="11274"/>
                </a:lnTo>
                <a:lnTo>
                  <a:pt x="61206" y="13692"/>
                </a:lnTo>
                <a:lnTo>
                  <a:pt x="62657" y="16148"/>
                </a:lnTo>
                <a:lnTo>
                  <a:pt x="64220" y="18603"/>
                </a:lnTo>
                <a:lnTo>
                  <a:pt x="65820" y="21022"/>
                </a:lnTo>
                <a:lnTo>
                  <a:pt x="67494" y="23478"/>
                </a:lnTo>
                <a:lnTo>
                  <a:pt x="69243" y="25896"/>
                </a:lnTo>
                <a:lnTo>
                  <a:pt x="71029" y="28352"/>
                </a:lnTo>
                <a:lnTo>
                  <a:pt x="72926" y="30770"/>
                </a:lnTo>
                <a:lnTo>
                  <a:pt x="74861" y="33189"/>
                </a:lnTo>
                <a:lnTo>
                  <a:pt x="76833" y="35607"/>
                </a:lnTo>
                <a:lnTo>
                  <a:pt x="78916" y="38026"/>
                </a:lnTo>
                <a:lnTo>
                  <a:pt x="81037" y="40444"/>
                </a:lnTo>
                <a:lnTo>
                  <a:pt x="83232" y="42862"/>
                </a:lnTo>
                <a:lnTo>
                  <a:pt x="82526" y="43495"/>
                </a:lnTo>
                <a:lnTo>
                  <a:pt x="81781" y="44127"/>
                </a:lnTo>
                <a:lnTo>
                  <a:pt x="81000" y="44686"/>
                </a:lnTo>
                <a:lnTo>
                  <a:pt x="80219" y="45244"/>
                </a:lnTo>
                <a:lnTo>
                  <a:pt x="79400" y="45765"/>
                </a:lnTo>
                <a:lnTo>
                  <a:pt x="78544" y="46285"/>
                </a:lnTo>
                <a:lnTo>
                  <a:pt x="77689" y="46732"/>
                </a:lnTo>
                <a:lnTo>
                  <a:pt x="76833" y="47141"/>
                </a:lnTo>
                <a:lnTo>
                  <a:pt x="75903" y="47550"/>
                </a:lnTo>
                <a:lnTo>
                  <a:pt x="75010" y="47885"/>
                </a:lnTo>
                <a:lnTo>
                  <a:pt x="74042" y="48220"/>
                </a:lnTo>
                <a:lnTo>
                  <a:pt x="73112" y="48518"/>
                </a:lnTo>
                <a:lnTo>
                  <a:pt x="72108" y="48741"/>
                </a:lnTo>
                <a:lnTo>
                  <a:pt x="71140" y="48964"/>
                </a:lnTo>
                <a:lnTo>
                  <a:pt x="70098" y="49150"/>
                </a:lnTo>
                <a:lnTo>
                  <a:pt x="69094" y="49299"/>
                </a:lnTo>
                <a:lnTo>
                  <a:pt x="67978" y="49411"/>
                </a:lnTo>
                <a:lnTo>
                  <a:pt x="66899" y="49485"/>
                </a:lnTo>
                <a:lnTo>
                  <a:pt x="65782" y="49522"/>
                </a:lnTo>
                <a:lnTo>
                  <a:pt x="64666" y="49485"/>
                </a:lnTo>
                <a:lnTo>
                  <a:pt x="63513" y="49448"/>
                </a:lnTo>
                <a:lnTo>
                  <a:pt x="62397" y="49374"/>
                </a:lnTo>
                <a:lnTo>
                  <a:pt x="61243" y="49225"/>
                </a:lnTo>
                <a:lnTo>
                  <a:pt x="60052" y="49076"/>
                </a:lnTo>
                <a:lnTo>
                  <a:pt x="58899" y="48890"/>
                </a:lnTo>
                <a:lnTo>
                  <a:pt x="57708" y="48629"/>
                </a:lnTo>
                <a:lnTo>
                  <a:pt x="56518" y="48332"/>
                </a:lnTo>
                <a:lnTo>
                  <a:pt x="55290" y="48034"/>
                </a:lnTo>
                <a:lnTo>
                  <a:pt x="54099" y="47662"/>
                </a:lnTo>
                <a:lnTo>
                  <a:pt x="52872" y="47253"/>
                </a:lnTo>
                <a:lnTo>
                  <a:pt x="51644" y="46844"/>
                </a:lnTo>
                <a:lnTo>
                  <a:pt x="50379" y="46360"/>
                </a:lnTo>
                <a:lnTo>
                  <a:pt x="49039" y="45802"/>
                </a:lnTo>
                <a:lnTo>
                  <a:pt x="47663" y="45169"/>
                </a:lnTo>
                <a:lnTo>
                  <a:pt x="46286" y="44537"/>
                </a:lnTo>
                <a:lnTo>
                  <a:pt x="44909" y="43830"/>
                </a:lnTo>
                <a:lnTo>
                  <a:pt x="43533" y="43086"/>
                </a:lnTo>
                <a:lnTo>
                  <a:pt x="42156" y="42304"/>
                </a:lnTo>
                <a:lnTo>
                  <a:pt x="40779" y="41486"/>
                </a:lnTo>
                <a:lnTo>
                  <a:pt x="39403" y="40630"/>
                </a:lnTo>
                <a:lnTo>
                  <a:pt x="37989" y="39700"/>
                </a:lnTo>
                <a:lnTo>
                  <a:pt x="36612" y="38732"/>
                </a:lnTo>
                <a:lnTo>
                  <a:pt x="35198" y="37765"/>
                </a:lnTo>
                <a:lnTo>
                  <a:pt x="33784" y="36723"/>
                </a:lnTo>
                <a:lnTo>
                  <a:pt x="32408" y="35607"/>
                </a:lnTo>
                <a:lnTo>
                  <a:pt x="30994" y="34491"/>
                </a:lnTo>
                <a:lnTo>
                  <a:pt x="29580" y="33337"/>
                </a:lnTo>
                <a:lnTo>
                  <a:pt x="28203" y="32110"/>
                </a:lnTo>
                <a:lnTo>
                  <a:pt x="26641" y="30733"/>
                </a:lnTo>
                <a:lnTo>
                  <a:pt x="25115" y="29319"/>
                </a:lnTo>
                <a:lnTo>
                  <a:pt x="23590" y="27868"/>
                </a:lnTo>
                <a:lnTo>
                  <a:pt x="22027" y="26343"/>
                </a:lnTo>
                <a:lnTo>
                  <a:pt x="20501" y="24780"/>
                </a:lnTo>
                <a:lnTo>
                  <a:pt x="18976" y="23143"/>
                </a:lnTo>
                <a:lnTo>
                  <a:pt x="17450" y="21506"/>
                </a:lnTo>
                <a:lnTo>
                  <a:pt x="15925" y="19794"/>
                </a:lnTo>
                <a:lnTo>
                  <a:pt x="14399" y="18008"/>
                </a:lnTo>
                <a:lnTo>
                  <a:pt x="12874" y="16222"/>
                </a:lnTo>
                <a:lnTo>
                  <a:pt x="11348" y="14362"/>
                </a:lnTo>
                <a:lnTo>
                  <a:pt x="9823" y="12502"/>
                </a:lnTo>
                <a:lnTo>
                  <a:pt x="8335" y="10530"/>
                </a:lnTo>
                <a:lnTo>
                  <a:pt x="6809" y="8558"/>
                </a:lnTo>
                <a:lnTo>
                  <a:pt x="5321" y="6548"/>
                </a:lnTo>
                <a:lnTo>
                  <a:pt x="3833" y="4465"/>
                </a:lnTo>
                <a:lnTo>
                  <a:pt x="2270" y="2270"/>
                </a:lnTo>
                <a:lnTo>
                  <a:pt x="74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09" name="Google Shape;209;p27"/>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Clr>
                <a:schemeClr val="dk1"/>
              </a:buClr>
              <a:buSzPts val="1200"/>
              <a:buFont typeface="Nunito Sans"/>
              <a:buChar char="●"/>
              <a:defRPr/>
            </a:lvl1pPr>
            <a:lvl2pPr marL="1300460" lvl="1" indent="-433487">
              <a:spcBef>
                <a:spcPts val="1138"/>
              </a:spcBef>
              <a:spcAft>
                <a:spcPts val="0"/>
              </a:spcAft>
              <a:buClr>
                <a:schemeClr val="dk1"/>
              </a:buClr>
              <a:buSzPts val="1200"/>
              <a:buFont typeface="Nunito Sans"/>
              <a:buChar char="○"/>
              <a:defRPr/>
            </a:lvl2pPr>
            <a:lvl3pPr marL="1950690" lvl="2" indent="-433487">
              <a:spcBef>
                <a:spcPts val="1138"/>
              </a:spcBef>
              <a:spcAft>
                <a:spcPts val="0"/>
              </a:spcAft>
              <a:buClr>
                <a:schemeClr val="dk1"/>
              </a:buClr>
              <a:buSzPts val="1200"/>
              <a:buFont typeface="Nunito Sans"/>
              <a:buChar char="■"/>
              <a:defRPr/>
            </a:lvl3pPr>
            <a:lvl4pPr marL="2600919" lvl="3" indent="-433487">
              <a:spcBef>
                <a:spcPts val="1138"/>
              </a:spcBef>
              <a:spcAft>
                <a:spcPts val="0"/>
              </a:spcAft>
              <a:buClr>
                <a:schemeClr val="dk1"/>
              </a:buClr>
              <a:buSzPts val="1200"/>
              <a:buFont typeface="Nunito Sans"/>
              <a:buChar char="●"/>
              <a:defRPr/>
            </a:lvl4pPr>
            <a:lvl5pPr marL="3251149" lvl="4" indent="-433487">
              <a:spcBef>
                <a:spcPts val="1138"/>
              </a:spcBef>
              <a:spcAft>
                <a:spcPts val="0"/>
              </a:spcAft>
              <a:buClr>
                <a:schemeClr val="dk1"/>
              </a:buClr>
              <a:buSzPts val="1200"/>
              <a:buFont typeface="Nunito Sans"/>
              <a:buChar char="○"/>
              <a:defRPr/>
            </a:lvl5pPr>
            <a:lvl6pPr marL="3901379" lvl="5" indent="-433487">
              <a:spcBef>
                <a:spcPts val="1138"/>
              </a:spcBef>
              <a:spcAft>
                <a:spcPts val="0"/>
              </a:spcAft>
              <a:buClr>
                <a:schemeClr val="dk1"/>
              </a:buClr>
              <a:buSzPts val="1200"/>
              <a:buFont typeface="Nunito Sans"/>
              <a:buChar char="■"/>
              <a:defRPr/>
            </a:lvl6pPr>
            <a:lvl7pPr marL="4551609" lvl="6" indent="-433487">
              <a:spcBef>
                <a:spcPts val="1138"/>
              </a:spcBef>
              <a:spcAft>
                <a:spcPts val="0"/>
              </a:spcAft>
              <a:buClr>
                <a:schemeClr val="dk1"/>
              </a:buClr>
              <a:buSzPts val="1200"/>
              <a:buFont typeface="Nunito Sans"/>
              <a:buChar char="●"/>
              <a:defRPr/>
            </a:lvl7pPr>
            <a:lvl8pPr marL="5201839" lvl="7" indent="-433487">
              <a:spcBef>
                <a:spcPts val="1138"/>
              </a:spcBef>
              <a:spcAft>
                <a:spcPts val="0"/>
              </a:spcAft>
              <a:buClr>
                <a:schemeClr val="dk1"/>
              </a:buClr>
              <a:buSzPts val="1200"/>
              <a:buFont typeface="Nunito Sans"/>
              <a:buChar char="○"/>
              <a:defRPr/>
            </a:lvl8pPr>
            <a:lvl9pPr marL="5852069" lvl="8" indent="-433487">
              <a:spcBef>
                <a:spcPts val="1138"/>
              </a:spcBef>
              <a:spcAft>
                <a:spcPts val="1138"/>
              </a:spcAft>
              <a:buClr>
                <a:schemeClr val="dk1"/>
              </a:buClr>
              <a:buSzPts val="1200"/>
              <a:buFont typeface="Nunito Sans"/>
              <a:buChar char="■"/>
              <a:defRPr/>
            </a:lvl9pPr>
          </a:lstStyle>
          <a:p>
            <a:endParaRPr/>
          </a:p>
        </p:txBody>
      </p:sp>
      <p:sp>
        <p:nvSpPr>
          <p:cNvPr id="210" name="Google Shape;210;p27"/>
          <p:cNvSpPr>
            <a:spLocks noGrp="1"/>
          </p:cNvSpPr>
          <p:nvPr>
            <p:ph type="pic" idx="2"/>
          </p:nvPr>
        </p:nvSpPr>
        <p:spPr>
          <a:xfrm>
            <a:off x="7413049" y="872865"/>
            <a:ext cx="5266347" cy="7843271"/>
          </a:xfrm>
          <a:prstGeom prst="roundRect">
            <a:avLst>
              <a:gd name="adj" fmla="val 6865"/>
            </a:avLst>
          </a:prstGeom>
          <a:noFill/>
          <a:ln>
            <a:noFill/>
          </a:ln>
        </p:spPr>
      </p:sp>
      <p:sp>
        <p:nvSpPr>
          <p:cNvPr id="211" name="Google Shape;211;p27"/>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12" name="Google Shape;212;p27"/>
          <p:cNvSpPr/>
          <p:nvPr/>
        </p:nvSpPr>
        <p:spPr>
          <a:xfrm>
            <a:off x="6656441" y="7313165"/>
            <a:ext cx="3664418" cy="2470040"/>
          </a:xfrm>
          <a:custGeom>
            <a:avLst/>
            <a:gdLst/>
            <a:ahLst/>
            <a:cxnLst/>
            <a:rect l="l" t="t" r="r" b="b"/>
            <a:pathLst>
              <a:path w="80517" h="40705" extrusionOk="0">
                <a:moveTo>
                  <a:pt x="2568" y="1"/>
                </a:moveTo>
                <a:lnTo>
                  <a:pt x="2122" y="75"/>
                </a:lnTo>
                <a:lnTo>
                  <a:pt x="1750" y="149"/>
                </a:lnTo>
                <a:lnTo>
                  <a:pt x="1378" y="261"/>
                </a:lnTo>
                <a:lnTo>
                  <a:pt x="1080" y="447"/>
                </a:lnTo>
                <a:lnTo>
                  <a:pt x="782" y="633"/>
                </a:lnTo>
                <a:lnTo>
                  <a:pt x="559" y="856"/>
                </a:lnTo>
                <a:lnTo>
                  <a:pt x="373" y="1154"/>
                </a:lnTo>
                <a:lnTo>
                  <a:pt x="224" y="1452"/>
                </a:lnTo>
                <a:lnTo>
                  <a:pt x="112" y="1824"/>
                </a:lnTo>
                <a:lnTo>
                  <a:pt x="38" y="2233"/>
                </a:lnTo>
                <a:lnTo>
                  <a:pt x="1" y="2717"/>
                </a:lnTo>
                <a:lnTo>
                  <a:pt x="38" y="3200"/>
                </a:lnTo>
                <a:lnTo>
                  <a:pt x="112" y="3759"/>
                </a:lnTo>
                <a:lnTo>
                  <a:pt x="261" y="4317"/>
                </a:lnTo>
                <a:lnTo>
                  <a:pt x="410" y="4949"/>
                </a:lnTo>
                <a:lnTo>
                  <a:pt x="633" y="5619"/>
                </a:lnTo>
                <a:lnTo>
                  <a:pt x="931" y="6326"/>
                </a:lnTo>
                <a:lnTo>
                  <a:pt x="1229" y="7107"/>
                </a:lnTo>
                <a:lnTo>
                  <a:pt x="1601" y="7888"/>
                </a:lnTo>
                <a:lnTo>
                  <a:pt x="2010" y="8744"/>
                </a:lnTo>
                <a:lnTo>
                  <a:pt x="2977" y="10567"/>
                </a:lnTo>
                <a:lnTo>
                  <a:pt x="4131" y="12539"/>
                </a:lnTo>
                <a:lnTo>
                  <a:pt x="5507" y="14697"/>
                </a:lnTo>
                <a:lnTo>
                  <a:pt x="7033" y="17004"/>
                </a:lnTo>
                <a:lnTo>
                  <a:pt x="8782" y="19497"/>
                </a:lnTo>
                <a:lnTo>
                  <a:pt x="10716" y="22139"/>
                </a:lnTo>
                <a:lnTo>
                  <a:pt x="12800" y="24966"/>
                </a:lnTo>
                <a:lnTo>
                  <a:pt x="15107" y="27980"/>
                </a:lnTo>
                <a:lnTo>
                  <a:pt x="17600" y="31143"/>
                </a:lnTo>
                <a:lnTo>
                  <a:pt x="20279" y="34454"/>
                </a:lnTo>
                <a:lnTo>
                  <a:pt x="22883" y="37617"/>
                </a:lnTo>
                <a:lnTo>
                  <a:pt x="25450" y="40705"/>
                </a:lnTo>
                <a:lnTo>
                  <a:pt x="26232" y="40705"/>
                </a:lnTo>
                <a:lnTo>
                  <a:pt x="23516" y="37431"/>
                </a:lnTo>
                <a:lnTo>
                  <a:pt x="20762" y="34082"/>
                </a:lnTo>
                <a:lnTo>
                  <a:pt x="17525" y="30064"/>
                </a:lnTo>
                <a:lnTo>
                  <a:pt x="14623" y="26343"/>
                </a:lnTo>
                <a:lnTo>
                  <a:pt x="12056" y="22957"/>
                </a:lnTo>
                <a:lnTo>
                  <a:pt x="9786" y="19906"/>
                </a:lnTo>
                <a:lnTo>
                  <a:pt x="7814" y="17116"/>
                </a:lnTo>
                <a:lnTo>
                  <a:pt x="6140" y="14623"/>
                </a:lnTo>
                <a:lnTo>
                  <a:pt x="4726" y="12353"/>
                </a:lnTo>
                <a:lnTo>
                  <a:pt x="3536" y="10381"/>
                </a:lnTo>
                <a:lnTo>
                  <a:pt x="2605" y="8633"/>
                </a:lnTo>
                <a:lnTo>
                  <a:pt x="1861" y="7070"/>
                </a:lnTo>
                <a:lnTo>
                  <a:pt x="1564" y="6400"/>
                </a:lnTo>
                <a:lnTo>
                  <a:pt x="1303" y="5730"/>
                </a:lnTo>
                <a:lnTo>
                  <a:pt x="1080" y="5135"/>
                </a:lnTo>
                <a:lnTo>
                  <a:pt x="931" y="4614"/>
                </a:lnTo>
                <a:lnTo>
                  <a:pt x="782" y="4093"/>
                </a:lnTo>
                <a:lnTo>
                  <a:pt x="708" y="3647"/>
                </a:lnTo>
                <a:lnTo>
                  <a:pt x="633" y="3238"/>
                </a:lnTo>
                <a:lnTo>
                  <a:pt x="596" y="2828"/>
                </a:lnTo>
                <a:lnTo>
                  <a:pt x="596" y="2493"/>
                </a:lnTo>
                <a:lnTo>
                  <a:pt x="633" y="2196"/>
                </a:lnTo>
                <a:lnTo>
                  <a:pt x="708" y="1935"/>
                </a:lnTo>
                <a:lnTo>
                  <a:pt x="782" y="1675"/>
                </a:lnTo>
                <a:lnTo>
                  <a:pt x="894" y="1452"/>
                </a:lnTo>
                <a:lnTo>
                  <a:pt x="1043" y="1228"/>
                </a:lnTo>
                <a:lnTo>
                  <a:pt x="1191" y="1080"/>
                </a:lnTo>
                <a:lnTo>
                  <a:pt x="1415" y="931"/>
                </a:lnTo>
                <a:lnTo>
                  <a:pt x="1675" y="782"/>
                </a:lnTo>
                <a:lnTo>
                  <a:pt x="1936" y="708"/>
                </a:lnTo>
                <a:lnTo>
                  <a:pt x="2233" y="633"/>
                </a:lnTo>
                <a:lnTo>
                  <a:pt x="2605" y="596"/>
                </a:lnTo>
                <a:lnTo>
                  <a:pt x="3201" y="596"/>
                </a:lnTo>
                <a:lnTo>
                  <a:pt x="3647" y="670"/>
                </a:lnTo>
                <a:lnTo>
                  <a:pt x="4577" y="819"/>
                </a:lnTo>
                <a:lnTo>
                  <a:pt x="5694" y="1117"/>
                </a:lnTo>
                <a:lnTo>
                  <a:pt x="6959" y="1526"/>
                </a:lnTo>
                <a:lnTo>
                  <a:pt x="8372" y="2010"/>
                </a:lnTo>
                <a:lnTo>
                  <a:pt x="9898" y="2605"/>
                </a:lnTo>
                <a:lnTo>
                  <a:pt x="11572" y="3312"/>
                </a:lnTo>
                <a:lnTo>
                  <a:pt x="13358" y="4093"/>
                </a:lnTo>
                <a:lnTo>
                  <a:pt x="15256" y="4949"/>
                </a:lnTo>
                <a:lnTo>
                  <a:pt x="17302" y="5917"/>
                </a:lnTo>
                <a:lnTo>
                  <a:pt x="19423" y="6958"/>
                </a:lnTo>
                <a:lnTo>
                  <a:pt x="21693" y="8075"/>
                </a:lnTo>
                <a:lnTo>
                  <a:pt x="26455" y="10530"/>
                </a:lnTo>
                <a:lnTo>
                  <a:pt x="31552" y="13246"/>
                </a:lnTo>
                <a:lnTo>
                  <a:pt x="36947" y="16186"/>
                </a:lnTo>
                <a:lnTo>
                  <a:pt x="42603" y="19311"/>
                </a:lnTo>
                <a:lnTo>
                  <a:pt x="48482" y="22660"/>
                </a:lnTo>
                <a:lnTo>
                  <a:pt x="54509" y="26083"/>
                </a:lnTo>
                <a:lnTo>
                  <a:pt x="60648" y="29655"/>
                </a:lnTo>
                <a:lnTo>
                  <a:pt x="66862" y="33301"/>
                </a:lnTo>
                <a:lnTo>
                  <a:pt x="73113" y="36984"/>
                </a:lnTo>
                <a:lnTo>
                  <a:pt x="79326" y="40705"/>
                </a:lnTo>
                <a:lnTo>
                  <a:pt x="80517" y="40705"/>
                </a:lnTo>
                <a:lnTo>
                  <a:pt x="76387" y="38249"/>
                </a:lnTo>
                <a:lnTo>
                  <a:pt x="68499" y="33561"/>
                </a:lnTo>
                <a:lnTo>
                  <a:pt x="61058" y="29208"/>
                </a:lnTo>
                <a:lnTo>
                  <a:pt x="54063" y="25115"/>
                </a:lnTo>
                <a:lnTo>
                  <a:pt x="47477" y="21357"/>
                </a:lnTo>
                <a:lnTo>
                  <a:pt x="41301" y="17897"/>
                </a:lnTo>
                <a:lnTo>
                  <a:pt x="35608" y="14735"/>
                </a:lnTo>
                <a:lnTo>
                  <a:pt x="30325" y="11870"/>
                </a:lnTo>
                <a:lnTo>
                  <a:pt x="25450" y="9340"/>
                </a:lnTo>
                <a:lnTo>
                  <a:pt x="21060" y="7107"/>
                </a:lnTo>
                <a:lnTo>
                  <a:pt x="17079" y="5172"/>
                </a:lnTo>
                <a:lnTo>
                  <a:pt x="15256" y="4317"/>
                </a:lnTo>
                <a:lnTo>
                  <a:pt x="13581" y="3535"/>
                </a:lnTo>
                <a:lnTo>
                  <a:pt x="11982" y="2828"/>
                </a:lnTo>
                <a:lnTo>
                  <a:pt x="10493" y="2196"/>
                </a:lnTo>
                <a:lnTo>
                  <a:pt x="9117" y="1675"/>
                </a:lnTo>
                <a:lnTo>
                  <a:pt x="7814" y="1191"/>
                </a:lnTo>
                <a:lnTo>
                  <a:pt x="6661" y="819"/>
                </a:lnTo>
                <a:lnTo>
                  <a:pt x="5619" y="484"/>
                </a:lnTo>
                <a:lnTo>
                  <a:pt x="4689" y="261"/>
                </a:lnTo>
                <a:lnTo>
                  <a:pt x="3870" y="112"/>
                </a:lnTo>
                <a:lnTo>
                  <a:pt x="316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13" name="Google Shape;213;p2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214" name="Google Shape;214;p2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886899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hree big ideas - Alt 1">
  <p:cSld name="Three big ideas - Alt 1">
    <p:spTree>
      <p:nvGrpSpPr>
        <p:cNvPr id="1" name="Shape 215"/>
        <p:cNvGrpSpPr/>
        <p:nvPr/>
      </p:nvGrpSpPr>
      <p:grpSpPr>
        <a:xfrm>
          <a:off x="0" y="0"/>
          <a:ext cx="0" cy="0"/>
          <a:chOff x="0" y="0"/>
          <a:chExt cx="0" cy="0"/>
        </a:xfrm>
      </p:grpSpPr>
      <p:sp>
        <p:nvSpPr>
          <p:cNvPr id="216" name="Google Shape;216;p28"/>
          <p:cNvSpPr txBox="1">
            <a:spLocks noGrp="1"/>
          </p:cNvSpPr>
          <p:nvPr>
            <p:ph type="subTitle" idx="1"/>
          </p:nvPr>
        </p:nvSpPr>
        <p:spPr>
          <a:xfrm>
            <a:off x="325120"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7" name="Google Shape;217;p28"/>
          <p:cNvSpPr txBox="1">
            <a:spLocks noGrp="1"/>
          </p:cNvSpPr>
          <p:nvPr>
            <p:ph type="subTitle" idx="2"/>
          </p:nvPr>
        </p:nvSpPr>
        <p:spPr>
          <a:xfrm>
            <a:off x="4489405"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8" name="Google Shape;218;p28"/>
          <p:cNvSpPr txBox="1">
            <a:spLocks noGrp="1"/>
          </p:cNvSpPr>
          <p:nvPr>
            <p:ph type="subTitle" idx="3"/>
          </p:nvPr>
        </p:nvSpPr>
        <p:spPr>
          <a:xfrm>
            <a:off x="8653708"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9" name="Google Shape;219;p28"/>
          <p:cNvSpPr txBox="1">
            <a:spLocks noGrp="1"/>
          </p:cNvSpPr>
          <p:nvPr>
            <p:ph type="body" idx="4"/>
          </p:nvPr>
        </p:nvSpPr>
        <p:spPr>
          <a:xfrm>
            <a:off x="325120" y="5942613"/>
            <a:ext cx="4031573" cy="1369316"/>
          </a:xfrm>
          <a:prstGeom prst="rect">
            <a:avLst/>
          </a:prstGeom>
        </p:spPr>
        <p:txBody>
          <a:bodyPr spcFirstLastPara="1" wrap="square" lIns="274300" tIns="91425" rIns="274300" bIns="91425" anchor="t" anchorCtr="0">
            <a:noAutofit/>
          </a:bodyPr>
          <a:lstStyle>
            <a:lvl1pPr marL="650230" lvl="0" indent="-415425">
              <a:spcBef>
                <a:spcPts val="0"/>
              </a:spcBef>
              <a:spcAft>
                <a:spcPts val="0"/>
              </a:spcAft>
              <a:buSzPts val="1000"/>
              <a:buFont typeface="Nunito Sans"/>
              <a:buChar char="●"/>
              <a:defRPr sz="1422"/>
            </a:lvl1pPr>
            <a:lvl2pPr marL="1300460" lvl="1" indent="-415425">
              <a:spcBef>
                <a:spcPts val="1138"/>
              </a:spcBef>
              <a:spcAft>
                <a:spcPts val="0"/>
              </a:spcAft>
              <a:buSzPts val="1000"/>
              <a:buFont typeface="Nunito Sans"/>
              <a:buChar char="○"/>
              <a:defRPr sz="1422"/>
            </a:lvl2pPr>
            <a:lvl3pPr marL="1950690" lvl="2" indent="-415425">
              <a:spcBef>
                <a:spcPts val="1138"/>
              </a:spcBef>
              <a:spcAft>
                <a:spcPts val="0"/>
              </a:spcAft>
              <a:buSzPts val="1000"/>
              <a:buFont typeface="Nunito Sans"/>
              <a:buChar char="■"/>
              <a:defRPr sz="1422"/>
            </a:lvl3pPr>
            <a:lvl4pPr marL="2600919" lvl="3" indent="-415425">
              <a:spcBef>
                <a:spcPts val="1138"/>
              </a:spcBef>
              <a:spcAft>
                <a:spcPts val="0"/>
              </a:spcAft>
              <a:buSzPts val="1000"/>
              <a:buFont typeface="Nunito Sans"/>
              <a:buChar char="●"/>
              <a:defRPr sz="1422"/>
            </a:lvl4pPr>
            <a:lvl5pPr marL="3251149" lvl="4" indent="-415425">
              <a:spcBef>
                <a:spcPts val="1138"/>
              </a:spcBef>
              <a:spcAft>
                <a:spcPts val="0"/>
              </a:spcAft>
              <a:buSzPts val="1000"/>
              <a:buFont typeface="Nunito Sans"/>
              <a:buChar char="○"/>
              <a:defRPr sz="1422"/>
            </a:lvl5pPr>
            <a:lvl6pPr marL="3901379" lvl="5" indent="-415425">
              <a:spcBef>
                <a:spcPts val="1138"/>
              </a:spcBef>
              <a:spcAft>
                <a:spcPts val="0"/>
              </a:spcAft>
              <a:buSzPts val="1000"/>
              <a:buFont typeface="Nunito Sans"/>
              <a:buChar char="■"/>
              <a:defRPr sz="1422"/>
            </a:lvl6pPr>
            <a:lvl7pPr marL="4551609" lvl="6" indent="-415425">
              <a:spcBef>
                <a:spcPts val="1138"/>
              </a:spcBef>
              <a:spcAft>
                <a:spcPts val="0"/>
              </a:spcAft>
              <a:buSzPts val="1000"/>
              <a:buFont typeface="Nunito Sans"/>
              <a:buChar char="●"/>
              <a:defRPr sz="1422"/>
            </a:lvl7pPr>
            <a:lvl8pPr marL="5201839" lvl="7" indent="-415425">
              <a:spcBef>
                <a:spcPts val="1138"/>
              </a:spcBef>
              <a:spcAft>
                <a:spcPts val="0"/>
              </a:spcAft>
              <a:buSzPts val="1000"/>
              <a:buFont typeface="Nunito Sans"/>
              <a:buChar char="○"/>
              <a:defRPr sz="1422"/>
            </a:lvl8pPr>
            <a:lvl9pPr marL="5852069" lvl="8" indent="-415425">
              <a:spcBef>
                <a:spcPts val="1138"/>
              </a:spcBef>
              <a:spcAft>
                <a:spcPts val="1138"/>
              </a:spcAft>
              <a:buSzPts val="1000"/>
              <a:buFont typeface="Nunito Sans"/>
              <a:buChar char="■"/>
              <a:defRPr sz="1422"/>
            </a:lvl9pPr>
          </a:lstStyle>
          <a:p>
            <a:endParaRPr/>
          </a:p>
        </p:txBody>
      </p:sp>
      <p:sp>
        <p:nvSpPr>
          <p:cNvPr id="220" name="Google Shape;220;p28"/>
          <p:cNvSpPr txBox="1">
            <a:spLocks noGrp="1"/>
          </p:cNvSpPr>
          <p:nvPr>
            <p:ph type="body" idx="5"/>
          </p:nvPr>
        </p:nvSpPr>
        <p:spPr>
          <a:xfrm>
            <a:off x="4489405"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1" name="Google Shape;221;p28"/>
          <p:cNvSpPr txBox="1">
            <a:spLocks noGrp="1"/>
          </p:cNvSpPr>
          <p:nvPr>
            <p:ph type="body" idx="6"/>
          </p:nvPr>
        </p:nvSpPr>
        <p:spPr>
          <a:xfrm>
            <a:off x="8653708"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2" name="Google Shape;222;p2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23" name="Google Shape;223;p2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24" name="Google Shape;224;p28"/>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8090137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hree big ideas - Alt 2">
  <p:cSld name="Three big ideas - Alt 2">
    <p:spTree>
      <p:nvGrpSpPr>
        <p:cNvPr id="1" name="Shape 225"/>
        <p:cNvGrpSpPr/>
        <p:nvPr/>
      </p:nvGrpSpPr>
      <p:grpSpPr>
        <a:xfrm>
          <a:off x="0" y="0"/>
          <a:ext cx="0" cy="0"/>
          <a:chOff x="0" y="0"/>
          <a:chExt cx="0" cy="0"/>
        </a:xfrm>
      </p:grpSpPr>
      <p:pic>
        <p:nvPicPr>
          <p:cNvPr id="226" name="Google Shape;226;p29"/>
          <p:cNvPicPr preferRelativeResize="0"/>
          <p:nvPr/>
        </p:nvPicPr>
        <p:blipFill rotWithShape="1">
          <a:blip r:embed="rId2">
            <a:alphaModFix/>
          </a:blip>
          <a:srcRect l="534" t="71891" r="13408"/>
          <a:stretch/>
        </p:blipFill>
        <p:spPr>
          <a:xfrm>
            <a:off x="6487467" y="1"/>
            <a:ext cx="6517336" cy="2838185"/>
          </a:xfrm>
          <a:prstGeom prst="rect">
            <a:avLst/>
          </a:prstGeom>
          <a:noFill/>
          <a:ln>
            <a:noFill/>
          </a:ln>
        </p:spPr>
      </p:pic>
      <p:sp>
        <p:nvSpPr>
          <p:cNvPr id="227" name="Google Shape;227;p29"/>
          <p:cNvSpPr txBox="1">
            <a:spLocks noGrp="1"/>
          </p:cNvSpPr>
          <p:nvPr>
            <p:ph type="body" idx="1"/>
          </p:nvPr>
        </p:nvSpPr>
        <p:spPr>
          <a:xfrm>
            <a:off x="4486614" y="6329458"/>
            <a:ext cx="4031573" cy="381613"/>
          </a:xfrm>
          <a:prstGeom prst="rect">
            <a:avLst/>
          </a:prstGeom>
        </p:spPr>
        <p:txBody>
          <a:bodyPr spcFirstLastPara="1" wrap="square" lIns="91425" tIns="91425" rIns="91425" bIns="91425" anchor="t" anchorCtr="0">
            <a:spAutoFit/>
          </a:bodyPr>
          <a:lstStyle>
            <a:lvl1pPr marL="650230" lvl="0" indent="-406394">
              <a:lnSpc>
                <a:spcPct val="100000"/>
              </a:lnSpc>
              <a:spcBef>
                <a:spcPts val="0"/>
              </a:spcBef>
              <a:spcAft>
                <a:spcPts val="0"/>
              </a:spcAft>
              <a:buSzPts val="900"/>
              <a:buFont typeface="Nunito Sans"/>
              <a:buChar char="●"/>
              <a:defRPr sz="1280"/>
            </a:lvl1pPr>
            <a:lvl2pPr marL="1300460" lvl="1" indent="-406394">
              <a:lnSpc>
                <a:spcPct val="100000"/>
              </a:lnSpc>
              <a:spcBef>
                <a:spcPts val="0"/>
              </a:spcBef>
              <a:spcAft>
                <a:spcPts val="0"/>
              </a:spcAft>
              <a:buSzPts val="900"/>
              <a:buFont typeface="Nunito Sans"/>
              <a:buChar char="○"/>
              <a:defRPr sz="1280"/>
            </a:lvl2pPr>
            <a:lvl3pPr marL="1950690" lvl="2" indent="-406394">
              <a:lnSpc>
                <a:spcPct val="100000"/>
              </a:lnSpc>
              <a:spcBef>
                <a:spcPts val="0"/>
              </a:spcBef>
              <a:spcAft>
                <a:spcPts val="0"/>
              </a:spcAft>
              <a:buSzPts val="900"/>
              <a:buFont typeface="Nunito Sans"/>
              <a:buChar char="■"/>
              <a:defRPr sz="1280"/>
            </a:lvl3pPr>
            <a:lvl4pPr marL="2600919" lvl="3" indent="-406394">
              <a:lnSpc>
                <a:spcPct val="100000"/>
              </a:lnSpc>
              <a:spcBef>
                <a:spcPts val="0"/>
              </a:spcBef>
              <a:spcAft>
                <a:spcPts val="0"/>
              </a:spcAft>
              <a:buSzPts val="900"/>
              <a:buFont typeface="Nunito Sans"/>
              <a:buChar char="●"/>
              <a:defRPr sz="1280"/>
            </a:lvl4pPr>
            <a:lvl5pPr marL="3251149" lvl="4" indent="-406394">
              <a:lnSpc>
                <a:spcPct val="100000"/>
              </a:lnSpc>
              <a:spcBef>
                <a:spcPts val="0"/>
              </a:spcBef>
              <a:spcAft>
                <a:spcPts val="0"/>
              </a:spcAft>
              <a:buSzPts val="900"/>
              <a:buFont typeface="Nunito Sans"/>
              <a:buChar char="○"/>
              <a:defRPr sz="1280"/>
            </a:lvl5pPr>
            <a:lvl6pPr marL="3901379" lvl="5" indent="-406394">
              <a:lnSpc>
                <a:spcPct val="100000"/>
              </a:lnSpc>
              <a:spcBef>
                <a:spcPts val="0"/>
              </a:spcBef>
              <a:spcAft>
                <a:spcPts val="0"/>
              </a:spcAft>
              <a:buSzPts val="900"/>
              <a:buFont typeface="Nunito Sans"/>
              <a:buChar char="■"/>
              <a:defRPr sz="1280"/>
            </a:lvl6pPr>
            <a:lvl7pPr marL="4551609" lvl="6" indent="-406394">
              <a:lnSpc>
                <a:spcPct val="100000"/>
              </a:lnSpc>
              <a:spcBef>
                <a:spcPts val="0"/>
              </a:spcBef>
              <a:spcAft>
                <a:spcPts val="0"/>
              </a:spcAft>
              <a:buSzPts val="900"/>
              <a:buFont typeface="Nunito Sans"/>
              <a:buChar char="●"/>
              <a:defRPr sz="1280"/>
            </a:lvl7pPr>
            <a:lvl8pPr marL="5201839" lvl="7" indent="-406394">
              <a:lnSpc>
                <a:spcPct val="100000"/>
              </a:lnSpc>
              <a:spcBef>
                <a:spcPts val="0"/>
              </a:spcBef>
              <a:spcAft>
                <a:spcPts val="0"/>
              </a:spcAft>
              <a:buSzPts val="900"/>
              <a:buFont typeface="Nunito Sans"/>
              <a:buChar char="○"/>
              <a:defRPr sz="1280"/>
            </a:lvl8pPr>
            <a:lvl9pPr marL="5852069" lvl="8" indent="-406394">
              <a:lnSpc>
                <a:spcPct val="100000"/>
              </a:lnSpc>
              <a:spcBef>
                <a:spcPts val="0"/>
              </a:spcBef>
              <a:spcAft>
                <a:spcPts val="0"/>
              </a:spcAft>
              <a:buSzPts val="900"/>
              <a:buFont typeface="Nunito Sans"/>
              <a:buChar char="■"/>
              <a:defRPr sz="1280"/>
            </a:lvl9pPr>
          </a:lstStyle>
          <a:p>
            <a:endParaRPr/>
          </a:p>
        </p:txBody>
      </p:sp>
      <p:sp>
        <p:nvSpPr>
          <p:cNvPr id="228" name="Google Shape;228;p29"/>
          <p:cNvSpPr txBox="1">
            <a:spLocks noGrp="1"/>
          </p:cNvSpPr>
          <p:nvPr>
            <p:ph type="body" idx="2"/>
          </p:nvPr>
        </p:nvSpPr>
        <p:spPr>
          <a:xfrm>
            <a:off x="325120"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29" name="Google Shape;229;p29"/>
          <p:cNvSpPr txBox="1">
            <a:spLocks noGrp="1"/>
          </p:cNvSpPr>
          <p:nvPr>
            <p:ph type="body" idx="3"/>
          </p:nvPr>
        </p:nvSpPr>
        <p:spPr>
          <a:xfrm>
            <a:off x="8648107"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30" name="Google Shape;230;p29"/>
          <p:cNvSpPr txBox="1">
            <a:spLocks noGrp="1"/>
          </p:cNvSpPr>
          <p:nvPr>
            <p:ph type="title"/>
          </p:nvPr>
        </p:nvSpPr>
        <p:spPr>
          <a:xfrm>
            <a:off x="2669582" y="2993823"/>
            <a:ext cx="4270933" cy="398684"/>
          </a:xfrm>
          <a:prstGeom prst="rect">
            <a:avLst/>
          </a:prstGeom>
        </p:spPr>
        <p:txBody>
          <a:bodyPr spcFirstLastPara="1" wrap="square" lIns="91425" tIns="91425" rIns="91425" bIns="0" anchor="t" anchorCtr="0">
            <a:spAutoFit/>
          </a:bodyPr>
          <a:lstStyle>
            <a:lvl1pPr lvl="0">
              <a:spcBef>
                <a:spcPts val="0"/>
              </a:spcBef>
              <a:spcAft>
                <a:spcPts val="0"/>
              </a:spcAft>
              <a:buNone/>
              <a:defRPr sz="1991" b="0">
                <a:solidFill>
                  <a:schemeClr val="accent1"/>
                </a:solidFill>
                <a:latin typeface="Poppins SemiBold"/>
                <a:ea typeface="Poppins SemiBold"/>
                <a:cs typeface="Poppins SemiBold"/>
                <a:sym typeface="Poppins SemiBold"/>
              </a:defRPr>
            </a:lvl1pPr>
            <a:lvl2pPr lvl="1">
              <a:spcBef>
                <a:spcPts val="0"/>
              </a:spcBef>
              <a:spcAft>
                <a:spcPts val="0"/>
              </a:spcAft>
              <a:buNone/>
              <a:defRPr sz="2844">
                <a:solidFill>
                  <a:schemeClr val="accent1"/>
                </a:solidFill>
                <a:latin typeface="Poppins SemiBold"/>
                <a:ea typeface="Poppins SemiBold"/>
                <a:cs typeface="Poppins SemiBold"/>
                <a:sym typeface="Poppins SemiBold"/>
              </a:defRPr>
            </a:lvl2pPr>
            <a:lvl3pPr lvl="2">
              <a:spcBef>
                <a:spcPts val="0"/>
              </a:spcBef>
              <a:spcAft>
                <a:spcPts val="0"/>
              </a:spcAft>
              <a:buNone/>
              <a:defRPr sz="2844">
                <a:solidFill>
                  <a:schemeClr val="accent1"/>
                </a:solidFill>
                <a:latin typeface="Poppins SemiBold"/>
                <a:ea typeface="Poppins SemiBold"/>
                <a:cs typeface="Poppins SemiBold"/>
                <a:sym typeface="Poppins SemiBold"/>
              </a:defRPr>
            </a:lvl3pPr>
            <a:lvl4pPr lvl="3">
              <a:spcBef>
                <a:spcPts val="0"/>
              </a:spcBef>
              <a:spcAft>
                <a:spcPts val="0"/>
              </a:spcAft>
              <a:buNone/>
              <a:defRPr sz="2844">
                <a:solidFill>
                  <a:schemeClr val="accent1"/>
                </a:solidFill>
                <a:latin typeface="Poppins SemiBold"/>
                <a:ea typeface="Poppins SemiBold"/>
                <a:cs typeface="Poppins SemiBold"/>
                <a:sym typeface="Poppins SemiBold"/>
              </a:defRPr>
            </a:lvl4pPr>
            <a:lvl5pPr lvl="4">
              <a:spcBef>
                <a:spcPts val="0"/>
              </a:spcBef>
              <a:spcAft>
                <a:spcPts val="0"/>
              </a:spcAft>
              <a:buNone/>
              <a:defRPr sz="2844">
                <a:solidFill>
                  <a:schemeClr val="accent1"/>
                </a:solidFill>
                <a:latin typeface="Poppins SemiBold"/>
                <a:ea typeface="Poppins SemiBold"/>
                <a:cs typeface="Poppins SemiBold"/>
                <a:sym typeface="Poppins SemiBold"/>
              </a:defRPr>
            </a:lvl5pPr>
            <a:lvl6pPr lvl="5">
              <a:spcBef>
                <a:spcPts val="0"/>
              </a:spcBef>
              <a:spcAft>
                <a:spcPts val="0"/>
              </a:spcAft>
              <a:buNone/>
              <a:defRPr sz="2844">
                <a:solidFill>
                  <a:schemeClr val="accent1"/>
                </a:solidFill>
                <a:latin typeface="Poppins SemiBold"/>
                <a:ea typeface="Poppins SemiBold"/>
                <a:cs typeface="Poppins SemiBold"/>
                <a:sym typeface="Poppins SemiBold"/>
              </a:defRPr>
            </a:lvl6pPr>
            <a:lvl7pPr lvl="6">
              <a:spcBef>
                <a:spcPts val="0"/>
              </a:spcBef>
              <a:spcAft>
                <a:spcPts val="0"/>
              </a:spcAft>
              <a:buNone/>
              <a:defRPr sz="2844">
                <a:solidFill>
                  <a:schemeClr val="accent1"/>
                </a:solidFill>
                <a:latin typeface="Poppins SemiBold"/>
                <a:ea typeface="Poppins SemiBold"/>
                <a:cs typeface="Poppins SemiBold"/>
                <a:sym typeface="Poppins SemiBold"/>
              </a:defRPr>
            </a:lvl7pPr>
            <a:lvl8pPr lvl="7">
              <a:spcBef>
                <a:spcPts val="0"/>
              </a:spcBef>
              <a:spcAft>
                <a:spcPts val="0"/>
              </a:spcAft>
              <a:buNone/>
              <a:defRPr sz="2844">
                <a:solidFill>
                  <a:schemeClr val="accent1"/>
                </a:solidFill>
                <a:latin typeface="Poppins SemiBold"/>
                <a:ea typeface="Poppins SemiBold"/>
                <a:cs typeface="Poppins SemiBold"/>
                <a:sym typeface="Poppins SemiBold"/>
              </a:defRPr>
            </a:lvl8pPr>
            <a:lvl9pPr lvl="8">
              <a:spcBef>
                <a:spcPts val="0"/>
              </a:spcBef>
              <a:spcAft>
                <a:spcPts val="0"/>
              </a:spcAft>
              <a:buNone/>
              <a:defRPr sz="2844">
                <a:solidFill>
                  <a:schemeClr val="accent1"/>
                </a:solidFill>
                <a:latin typeface="Poppins SemiBold"/>
                <a:ea typeface="Poppins SemiBold"/>
                <a:cs typeface="Poppins SemiBold"/>
                <a:sym typeface="Poppins SemiBold"/>
              </a:defRPr>
            </a:lvl9pPr>
          </a:lstStyle>
          <a:p>
            <a:endParaRPr/>
          </a:p>
        </p:txBody>
      </p:sp>
      <p:sp>
        <p:nvSpPr>
          <p:cNvPr id="231" name="Google Shape;231;p29"/>
          <p:cNvSpPr txBox="1">
            <a:spLocks noGrp="1"/>
          </p:cNvSpPr>
          <p:nvPr>
            <p:ph type="title" idx="4"/>
          </p:nvPr>
        </p:nvSpPr>
        <p:spPr>
          <a:xfrm>
            <a:off x="2669582" y="3687030"/>
            <a:ext cx="5117867" cy="447336"/>
          </a:xfrm>
          <a:prstGeom prst="rect">
            <a:avLst/>
          </a:prstGeom>
        </p:spPr>
        <p:txBody>
          <a:bodyPr spcFirstLastPara="1" wrap="square" lIns="91425" tIns="91425" rIns="91425" bIns="91425" anchor="t" anchorCtr="0">
            <a:spAutoFit/>
          </a:bodyPr>
          <a:lstStyle>
            <a:lvl1pPr lvl="0">
              <a:spcBef>
                <a:spcPts val="0"/>
              </a:spcBef>
              <a:spcAft>
                <a:spcPts val="0"/>
              </a:spcAft>
              <a:buNone/>
              <a:defRPr sz="1707" b="0">
                <a:latin typeface="Nunito Sans"/>
                <a:ea typeface="Nunito Sans"/>
                <a:cs typeface="Nunito Sans"/>
                <a:sym typeface="Nunito Sans"/>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32" name="Google Shape;232;p29"/>
          <p:cNvSpPr>
            <a:spLocks noGrp="1"/>
          </p:cNvSpPr>
          <p:nvPr>
            <p:ph type="pic" idx="5"/>
          </p:nvPr>
        </p:nvSpPr>
        <p:spPr>
          <a:xfrm>
            <a:off x="439964" y="2703597"/>
            <a:ext cx="2004907" cy="2673209"/>
          </a:xfrm>
          <a:prstGeom prst="roundRect">
            <a:avLst>
              <a:gd name="adj" fmla="val 16667"/>
            </a:avLst>
          </a:prstGeom>
          <a:noFill/>
          <a:ln>
            <a:noFill/>
          </a:ln>
        </p:spPr>
      </p:sp>
      <p:pic>
        <p:nvPicPr>
          <p:cNvPr id="233" name="Google Shape;233;p29"/>
          <p:cNvPicPr preferRelativeResize="0"/>
          <p:nvPr/>
        </p:nvPicPr>
        <p:blipFill rotWithShape="1">
          <a:blip r:embed="rId3">
            <a:alphaModFix/>
          </a:blip>
          <a:srcRect t="49683" r="49117"/>
          <a:stretch/>
        </p:blipFill>
        <p:spPr>
          <a:xfrm>
            <a:off x="10513340" y="-2"/>
            <a:ext cx="2491466" cy="3284954"/>
          </a:xfrm>
          <a:prstGeom prst="rect">
            <a:avLst/>
          </a:prstGeom>
          <a:noFill/>
          <a:ln>
            <a:noFill/>
          </a:ln>
        </p:spPr>
      </p:pic>
      <p:sp>
        <p:nvSpPr>
          <p:cNvPr id="234" name="Google Shape;234;p29"/>
          <p:cNvSpPr txBox="1">
            <a:spLocks noGrp="1"/>
          </p:cNvSpPr>
          <p:nvPr>
            <p:ph type="title" idx="6"/>
          </p:nvPr>
        </p:nvSpPr>
        <p:spPr>
          <a:xfrm>
            <a:off x="325120" y="433494"/>
            <a:ext cx="8192853"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235" name="Google Shape;235;p29"/>
          <p:cNvSpPr/>
          <p:nvPr/>
        </p:nvSpPr>
        <p:spPr>
          <a:xfrm>
            <a:off x="10385212" y="-2"/>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36" name="Google Shape;236;p2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37" name="Google Shape;237;p29"/>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373351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big ideas - Alt 3">
  <p:cSld name="Three big ideas - Alt 3">
    <p:spTree>
      <p:nvGrpSpPr>
        <p:cNvPr id="1" name="Shape 238"/>
        <p:cNvGrpSpPr/>
        <p:nvPr/>
      </p:nvGrpSpPr>
      <p:grpSpPr>
        <a:xfrm>
          <a:off x="0" y="0"/>
          <a:ext cx="0" cy="0"/>
          <a:chOff x="0" y="0"/>
          <a:chExt cx="0" cy="0"/>
        </a:xfrm>
      </p:grpSpPr>
      <p:pic>
        <p:nvPicPr>
          <p:cNvPr id="239" name="Google Shape;239;p30"/>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40" name="Google Shape;240;p30"/>
          <p:cNvSpPr txBox="1">
            <a:spLocks noGrp="1"/>
          </p:cNvSpPr>
          <p:nvPr>
            <p:ph type="body" idx="1"/>
          </p:nvPr>
        </p:nvSpPr>
        <p:spPr>
          <a:xfrm>
            <a:off x="1761280"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1" name="Google Shape;241;p30"/>
          <p:cNvSpPr txBox="1">
            <a:spLocks noGrp="1"/>
          </p:cNvSpPr>
          <p:nvPr>
            <p:ph type="body" idx="2"/>
          </p:nvPr>
        </p:nvSpPr>
        <p:spPr>
          <a:xfrm>
            <a:off x="349734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2" name="Google Shape;242;p30"/>
          <p:cNvSpPr txBox="1">
            <a:spLocks noGrp="1"/>
          </p:cNvSpPr>
          <p:nvPr>
            <p:ph type="body" idx="3"/>
          </p:nvPr>
        </p:nvSpPr>
        <p:spPr>
          <a:xfrm>
            <a:off x="5451516"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3" name="Google Shape;243;p30"/>
          <p:cNvSpPr txBox="1">
            <a:spLocks noGrp="1"/>
          </p:cNvSpPr>
          <p:nvPr>
            <p:ph type="body" idx="4"/>
          </p:nvPr>
        </p:nvSpPr>
        <p:spPr>
          <a:xfrm>
            <a:off x="7187577"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4" name="Google Shape;244;p30"/>
          <p:cNvSpPr txBox="1">
            <a:spLocks noGrp="1"/>
          </p:cNvSpPr>
          <p:nvPr>
            <p:ph type="body" idx="5"/>
          </p:nvPr>
        </p:nvSpPr>
        <p:spPr>
          <a:xfrm>
            <a:off x="914175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5" name="Google Shape;245;p30"/>
          <p:cNvSpPr txBox="1">
            <a:spLocks noGrp="1"/>
          </p:cNvSpPr>
          <p:nvPr>
            <p:ph type="body" idx="6"/>
          </p:nvPr>
        </p:nvSpPr>
        <p:spPr>
          <a:xfrm>
            <a:off x="10877813"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6" name="Google Shape;246;p30"/>
          <p:cNvSpPr txBox="1">
            <a:spLocks noGrp="1"/>
          </p:cNvSpPr>
          <p:nvPr>
            <p:ph type="body" idx="7"/>
          </p:nvPr>
        </p:nvSpPr>
        <p:spPr>
          <a:xfrm>
            <a:off x="9101191"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7" name="Google Shape;247;p30"/>
          <p:cNvSpPr txBox="1">
            <a:spLocks noGrp="1"/>
          </p:cNvSpPr>
          <p:nvPr>
            <p:ph type="body" idx="8"/>
          </p:nvPr>
        </p:nvSpPr>
        <p:spPr>
          <a:xfrm>
            <a:off x="9101191"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8" name="Google Shape;248;p30"/>
          <p:cNvSpPr txBox="1">
            <a:spLocks noGrp="1"/>
          </p:cNvSpPr>
          <p:nvPr>
            <p:ph type="body" idx="9"/>
          </p:nvPr>
        </p:nvSpPr>
        <p:spPr>
          <a:xfrm>
            <a:off x="5451516"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9" name="Google Shape;249;p30"/>
          <p:cNvSpPr txBox="1">
            <a:spLocks noGrp="1"/>
          </p:cNvSpPr>
          <p:nvPr>
            <p:ph type="body" idx="13"/>
          </p:nvPr>
        </p:nvSpPr>
        <p:spPr>
          <a:xfrm>
            <a:off x="5451516" y="6642441"/>
            <a:ext cx="3504213" cy="348207"/>
          </a:xfrm>
          <a:prstGeom prst="rect">
            <a:avLst/>
          </a:prstGeom>
        </p:spPr>
        <p:txBody>
          <a:bodyPr spcFirstLastPara="1" wrap="square" lIns="91425" tIns="91425" rIns="91425" bIns="91425" anchor="t" anchorCtr="0">
            <a:spAutoFit/>
          </a:bodyPr>
          <a:lstStyle>
            <a:lvl1pPr marL="650230" lvl="0" indent="-383816">
              <a:spcBef>
                <a:spcPts val="0"/>
              </a:spcBef>
              <a:spcAft>
                <a:spcPts val="0"/>
              </a:spcAft>
              <a:buSzPts val="650"/>
              <a:buFont typeface="Nunito Sans"/>
              <a:buChar char="●"/>
              <a:defRPr sz="924"/>
            </a:lvl1pPr>
            <a:lvl2pPr marL="1300460" lvl="1" indent="-383816">
              <a:spcBef>
                <a:spcPts val="0"/>
              </a:spcBef>
              <a:spcAft>
                <a:spcPts val="0"/>
              </a:spcAft>
              <a:buSzPts val="650"/>
              <a:buFont typeface="Nunito Sans"/>
              <a:buChar char="○"/>
              <a:defRPr sz="924"/>
            </a:lvl2pPr>
            <a:lvl3pPr marL="1950690" lvl="2" indent="-383816">
              <a:spcBef>
                <a:spcPts val="0"/>
              </a:spcBef>
              <a:spcAft>
                <a:spcPts val="0"/>
              </a:spcAft>
              <a:buSzPts val="650"/>
              <a:buFont typeface="Nunito Sans"/>
              <a:buChar char="■"/>
              <a:defRPr sz="924"/>
            </a:lvl3pPr>
            <a:lvl4pPr marL="2600919" lvl="3" indent="-383816">
              <a:spcBef>
                <a:spcPts val="0"/>
              </a:spcBef>
              <a:spcAft>
                <a:spcPts val="0"/>
              </a:spcAft>
              <a:buSzPts val="650"/>
              <a:buFont typeface="Nunito Sans"/>
              <a:buChar char="●"/>
              <a:defRPr sz="924"/>
            </a:lvl4pPr>
            <a:lvl5pPr marL="3251149" lvl="4" indent="-383816">
              <a:spcBef>
                <a:spcPts val="0"/>
              </a:spcBef>
              <a:spcAft>
                <a:spcPts val="0"/>
              </a:spcAft>
              <a:buSzPts val="650"/>
              <a:buFont typeface="Nunito Sans"/>
              <a:buChar char="○"/>
              <a:defRPr sz="924"/>
            </a:lvl5pPr>
            <a:lvl6pPr marL="3901379" lvl="5" indent="-383816">
              <a:spcBef>
                <a:spcPts val="0"/>
              </a:spcBef>
              <a:spcAft>
                <a:spcPts val="0"/>
              </a:spcAft>
              <a:buSzPts val="650"/>
              <a:buFont typeface="Nunito Sans"/>
              <a:buChar char="■"/>
              <a:defRPr sz="924"/>
            </a:lvl6pPr>
            <a:lvl7pPr marL="4551609" lvl="6" indent="-383816">
              <a:spcBef>
                <a:spcPts val="0"/>
              </a:spcBef>
              <a:spcAft>
                <a:spcPts val="0"/>
              </a:spcAft>
              <a:buSzPts val="650"/>
              <a:buFont typeface="Nunito Sans"/>
              <a:buChar char="●"/>
              <a:defRPr sz="924"/>
            </a:lvl7pPr>
            <a:lvl8pPr marL="5201839" lvl="7" indent="-383816">
              <a:spcBef>
                <a:spcPts val="0"/>
              </a:spcBef>
              <a:spcAft>
                <a:spcPts val="0"/>
              </a:spcAft>
              <a:buSzPts val="650"/>
              <a:buFont typeface="Nunito Sans"/>
              <a:buChar char="○"/>
              <a:defRPr sz="924"/>
            </a:lvl8pPr>
            <a:lvl9pPr marL="5852069" lvl="8" indent="-383816">
              <a:spcBef>
                <a:spcPts val="0"/>
              </a:spcBef>
              <a:spcAft>
                <a:spcPts val="0"/>
              </a:spcAft>
              <a:buSzPts val="650"/>
              <a:buFont typeface="Nunito Sans"/>
              <a:buChar char="■"/>
              <a:defRPr sz="924"/>
            </a:lvl9pPr>
          </a:lstStyle>
          <a:p>
            <a:endParaRPr/>
          </a:p>
        </p:txBody>
      </p:sp>
      <p:sp>
        <p:nvSpPr>
          <p:cNvPr id="250" name="Google Shape;250;p30"/>
          <p:cNvSpPr txBox="1">
            <a:spLocks noGrp="1"/>
          </p:cNvSpPr>
          <p:nvPr>
            <p:ph type="body" idx="14"/>
          </p:nvPr>
        </p:nvSpPr>
        <p:spPr>
          <a:xfrm>
            <a:off x="5451516"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1" name="Google Shape;251;p30"/>
          <p:cNvSpPr txBox="1">
            <a:spLocks noGrp="1"/>
          </p:cNvSpPr>
          <p:nvPr>
            <p:ph type="body" idx="15"/>
          </p:nvPr>
        </p:nvSpPr>
        <p:spPr>
          <a:xfrm>
            <a:off x="1761280"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2" name="Google Shape;252;p30"/>
          <p:cNvSpPr txBox="1">
            <a:spLocks noGrp="1"/>
          </p:cNvSpPr>
          <p:nvPr>
            <p:ph type="body" idx="16"/>
          </p:nvPr>
        </p:nvSpPr>
        <p:spPr>
          <a:xfrm>
            <a:off x="1761280"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3" name="Google Shape;253;p30"/>
          <p:cNvSpPr txBox="1">
            <a:spLocks noGrp="1"/>
          </p:cNvSpPr>
          <p:nvPr>
            <p:ph type="body" idx="17"/>
          </p:nvPr>
        </p:nvSpPr>
        <p:spPr>
          <a:xfrm>
            <a:off x="1761280"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4" name="Google Shape;254;p30"/>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55" name="Google Shape;255;p30"/>
          <p:cNvSpPr txBox="1">
            <a:spLocks noGrp="1"/>
          </p:cNvSpPr>
          <p:nvPr>
            <p:ph type="title" idx="18"/>
          </p:nvPr>
        </p:nvSpPr>
        <p:spPr>
          <a:xfrm>
            <a:off x="325120" y="5342445"/>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6" name="Google Shape;256;p30"/>
          <p:cNvSpPr txBox="1">
            <a:spLocks noGrp="1"/>
          </p:cNvSpPr>
          <p:nvPr>
            <p:ph type="title" idx="19"/>
          </p:nvPr>
        </p:nvSpPr>
        <p:spPr>
          <a:xfrm>
            <a:off x="325120" y="357893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7" name="Google Shape;257;p30"/>
          <p:cNvSpPr txBox="1">
            <a:spLocks noGrp="1"/>
          </p:cNvSpPr>
          <p:nvPr>
            <p:ph type="title" idx="20"/>
          </p:nvPr>
        </p:nvSpPr>
        <p:spPr>
          <a:xfrm>
            <a:off x="325120" y="248846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8" name="Google Shape;258;p30"/>
          <p:cNvSpPr txBox="1">
            <a:spLocks noGrp="1"/>
          </p:cNvSpPr>
          <p:nvPr>
            <p:ph type="title" idx="21"/>
          </p:nvPr>
        </p:nvSpPr>
        <p:spPr>
          <a:xfrm>
            <a:off x="325120" y="175322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9" name="Google Shape;259;p30"/>
          <p:cNvSpPr txBox="1">
            <a:spLocks noGrp="1"/>
          </p:cNvSpPr>
          <p:nvPr>
            <p:ph type="title" idx="22"/>
          </p:nvPr>
        </p:nvSpPr>
        <p:spPr>
          <a:xfrm>
            <a:off x="325120" y="665468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0" name="Google Shape;260;p30"/>
          <p:cNvSpPr txBox="1">
            <a:spLocks noGrp="1"/>
          </p:cNvSpPr>
          <p:nvPr>
            <p:ph type="title" idx="23"/>
          </p:nvPr>
        </p:nvSpPr>
        <p:spPr>
          <a:xfrm>
            <a:off x="325120" y="7944958"/>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1" name="Google Shape;261;p30"/>
          <p:cNvSpPr txBox="1">
            <a:spLocks noGrp="1"/>
          </p:cNvSpPr>
          <p:nvPr>
            <p:ph type="subTitle" idx="24"/>
          </p:nvPr>
        </p:nvSpPr>
        <p:spPr>
          <a:xfrm>
            <a:off x="2034961"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2" name="Google Shape;262;p30"/>
          <p:cNvSpPr txBox="1">
            <a:spLocks noGrp="1"/>
          </p:cNvSpPr>
          <p:nvPr>
            <p:ph type="subTitle" idx="25"/>
          </p:nvPr>
        </p:nvSpPr>
        <p:spPr>
          <a:xfrm>
            <a:off x="5725164"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3" name="Google Shape;263;p30"/>
          <p:cNvSpPr txBox="1">
            <a:spLocks noGrp="1"/>
          </p:cNvSpPr>
          <p:nvPr>
            <p:ph type="body" idx="26"/>
          </p:nvPr>
        </p:nvSpPr>
        <p:spPr>
          <a:xfrm>
            <a:off x="9101191"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64" name="Google Shape;264;p30"/>
          <p:cNvSpPr txBox="1">
            <a:spLocks noGrp="1"/>
          </p:cNvSpPr>
          <p:nvPr>
            <p:ph type="subTitle" idx="27"/>
          </p:nvPr>
        </p:nvSpPr>
        <p:spPr>
          <a:xfrm>
            <a:off x="9415400"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5" name="Google Shape;265;p3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66" name="Google Shape;266;p30"/>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1441510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ersona">
  <p:cSld name="Persona">
    <p:spTree>
      <p:nvGrpSpPr>
        <p:cNvPr id="1" name="Shape 267"/>
        <p:cNvGrpSpPr/>
        <p:nvPr/>
      </p:nvGrpSpPr>
      <p:grpSpPr>
        <a:xfrm>
          <a:off x="0" y="0"/>
          <a:ext cx="0" cy="0"/>
          <a:chOff x="0" y="0"/>
          <a:chExt cx="0" cy="0"/>
        </a:xfrm>
      </p:grpSpPr>
      <p:pic>
        <p:nvPicPr>
          <p:cNvPr id="268" name="Google Shape;268;p31"/>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69" name="Google Shape;269;p31"/>
          <p:cNvSpPr txBox="1">
            <a:spLocks noGrp="1"/>
          </p:cNvSpPr>
          <p:nvPr>
            <p:ph type="body" idx="1"/>
          </p:nvPr>
        </p:nvSpPr>
        <p:spPr>
          <a:xfrm>
            <a:off x="8648285" y="482654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0" name="Google Shape;270;p31"/>
          <p:cNvSpPr txBox="1">
            <a:spLocks noGrp="1"/>
          </p:cNvSpPr>
          <p:nvPr>
            <p:ph type="title"/>
          </p:nvPr>
        </p:nvSpPr>
        <p:spPr>
          <a:xfrm>
            <a:off x="8648285" y="4225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1" name="Google Shape;271;p31"/>
          <p:cNvSpPr txBox="1">
            <a:spLocks noGrp="1"/>
          </p:cNvSpPr>
          <p:nvPr>
            <p:ph type="body" idx="2"/>
          </p:nvPr>
        </p:nvSpPr>
        <p:spPr>
          <a:xfrm>
            <a:off x="8648285" y="6753659"/>
            <a:ext cx="4031573" cy="436308"/>
          </a:xfrm>
          <a:prstGeom prst="rect">
            <a:avLst/>
          </a:prstGeom>
        </p:spPr>
        <p:txBody>
          <a:bodyPr spcFirstLastPara="1" wrap="square" lIns="91425" tIns="91425" rIns="91425" bIns="91425" anchor="t" anchorCtr="0">
            <a:spAutoFit/>
          </a:bodyPr>
          <a:lstStyle>
            <a:lvl1pPr marL="650230" lvl="0" indent="-415425">
              <a:spcBef>
                <a:spcPts val="0"/>
              </a:spcBef>
              <a:spcAft>
                <a:spcPts val="0"/>
              </a:spcAft>
              <a:buClr>
                <a:schemeClr val="dk1"/>
              </a:buClr>
              <a:buSzPts val="1000"/>
              <a:buFont typeface="Nunito Sans"/>
              <a:buChar char="●"/>
              <a:defRPr sz="1422"/>
            </a:lvl1pPr>
            <a:lvl2pPr marL="1300460" lvl="1" indent="-415425">
              <a:spcBef>
                <a:spcPts val="0"/>
              </a:spcBef>
              <a:spcAft>
                <a:spcPts val="0"/>
              </a:spcAft>
              <a:buClr>
                <a:schemeClr val="dk1"/>
              </a:buClr>
              <a:buSzPts val="1000"/>
              <a:buFont typeface="Nunito Sans"/>
              <a:buChar char="○"/>
              <a:defRPr sz="1422"/>
            </a:lvl2pPr>
            <a:lvl3pPr marL="1950690" lvl="2" indent="-415425">
              <a:spcBef>
                <a:spcPts val="0"/>
              </a:spcBef>
              <a:spcAft>
                <a:spcPts val="0"/>
              </a:spcAft>
              <a:buClr>
                <a:schemeClr val="dk1"/>
              </a:buClr>
              <a:buSzPts val="1000"/>
              <a:buFont typeface="Nunito Sans"/>
              <a:buChar char="■"/>
              <a:defRPr sz="1422"/>
            </a:lvl3pPr>
            <a:lvl4pPr marL="2600919" lvl="3" indent="-415425">
              <a:spcBef>
                <a:spcPts val="0"/>
              </a:spcBef>
              <a:spcAft>
                <a:spcPts val="0"/>
              </a:spcAft>
              <a:buClr>
                <a:schemeClr val="dk1"/>
              </a:buClr>
              <a:buSzPts val="1000"/>
              <a:buFont typeface="Nunito Sans"/>
              <a:buChar char="●"/>
              <a:defRPr sz="1422"/>
            </a:lvl4pPr>
            <a:lvl5pPr marL="3251149" lvl="4" indent="-415425">
              <a:spcBef>
                <a:spcPts val="0"/>
              </a:spcBef>
              <a:spcAft>
                <a:spcPts val="0"/>
              </a:spcAft>
              <a:buClr>
                <a:schemeClr val="dk1"/>
              </a:buClr>
              <a:buSzPts val="1000"/>
              <a:buFont typeface="Nunito Sans"/>
              <a:buChar char="○"/>
              <a:defRPr sz="1422"/>
            </a:lvl5pPr>
            <a:lvl6pPr marL="3901379" lvl="5" indent="-415425">
              <a:spcBef>
                <a:spcPts val="0"/>
              </a:spcBef>
              <a:spcAft>
                <a:spcPts val="0"/>
              </a:spcAft>
              <a:buClr>
                <a:schemeClr val="dk1"/>
              </a:buClr>
              <a:buSzPts val="1000"/>
              <a:buFont typeface="Nunito Sans"/>
              <a:buChar char="■"/>
              <a:defRPr sz="1422"/>
            </a:lvl6pPr>
            <a:lvl7pPr marL="4551609" lvl="6" indent="-415425">
              <a:spcBef>
                <a:spcPts val="0"/>
              </a:spcBef>
              <a:spcAft>
                <a:spcPts val="0"/>
              </a:spcAft>
              <a:buClr>
                <a:schemeClr val="dk1"/>
              </a:buClr>
              <a:buSzPts val="1000"/>
              <a:buFont typeface="Nunito Sans"/>
              <a:buChar char="●"/>
              <a:defRPr sz="1422"/>
            </a:lvl7pPr>
            <a:lvl8pPr marL="5201839" lvl="7" indent="-415425">
              <a:spcBef>
                <a:spcPts val="0"/>
              </a:spcBef>
              <a:spcAft>
                <a:spcPts val="0"/>
              </a:spcAft>
              <a:buClr>
                <a:schemeClr val="dk1"/>
              </a:buClr>
              <a:buSzPts val="1000"/>
              <a:buFont typeface="Nunito Sans"/>
              <a:buChar char="○"/>
              <a:defRPr sz="1422"/>
            </a:lvl8pPr>
            <a:lvl9pPr marL="5852069" lvl="8" indent="-415425">
              <a:spcBef>
                <a:spcPts val="0"/>
              </a:spcBef>
              <a:spcAft>
                <a:spcPts val="0"/>
              </a:spcAft>
              <a:buClr>
                <a:schemeClr val="dk1"/>
              </a:buClr>
              <a:buSzPts val="1000"/>
              <a:buFont typeface="Nunito Sans"/>
              <a:buChar char="■"/>
              <a:defRPr sz="1422"/>
            </a:lvl9pPr>
          </a:lstStyle>
          <a:p>
            <a:endParaRPr/>
          </a:p>
        </p:txBody>
      </p:sp>
      <p:sp>
        <p:nvSpPr>
          <p:cNvPr id="272" name="Google Shape;272;p31"/>
          <p:cNvSpPr txBox="1">
            <a:spLocks noGrp="1"/>
          </p:cNvSpPr>
          <p:nvPr>
            <p:ph type="title" idx="3"/>
          </p:nvPr>
        </p:nvSpPr>
        <p:spPr>
          <a:xfrm>
            <a:off x="8648285" y="6152454"/>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3" name="Google Shape;273;p31"/>
          <p:cNvSpPr txBox="1">
            <a:spLocks noGrp="1"/>
          </p:cNvSpPr>
          <p:nvPr>
            <p:ph type="body" idx="4"/>
          </p:nvPr>
        </p:nvSpPr>
        <p:spPr>
          <a:xfrm>
            <a:off x="4486614" y="5738995"/>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4" name="Google Shape;274;p31"/>
          <p:cNvSpPr>
            <a:spLocks noGrp="1"/>
          </p:cNvSpPr>
          <p:nvPr>
            <p:ph type="pic" idx="5"/>
          </p:nvPr>
        </p:nvSpPr>
        <p:spPr>
          <a:xfrm>
            <a:off x="439964" y="1806791"/>
            <a:ext cx="3916800" cy="3098738"/>
          </a:xfrm>
          <a:prstGeom prst="roundRect">
            <a:avLst>
              <a:gd name="adj" fmla="val 16667"/>
            </a:avLst>
          </a:prstGeom>
          <a:noFill/>
          <a:ln>
            <a:noFill/>
          </a:ln>
        </p:spPr>
      </p:sp>
      <p:sp>
        <p:nvSpPr>
          <p:cNvPr id="275" name="Google Shape;275;p31"/>
          <p:cNvSpPr txBox="1">
            <a:spLocks noGrp="1"/>
          </p:cNvSpPr>
          <p:nvPr>
            <p:ph type="title" idx="6"/>
          </p:nvPr>
        </p:nvSpPr>
        <p:spPr>
          <a:xfrm>
            <a:off x="4486614" y="5137778"/>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6" name="Google Shape;276;p31"/>
          <p:cNvSpPr txBox="1">
            <a:spLocks noGrp="1"/>
          </p:cNvSpPr>
          <p:nvPr>
            <p:ph type="title" idx="7"/>
          </p:nvPr>
        </p:nvSpPr>
        <p:spPr>
          <a:xfrm>
            <a:off x="4486614" y="1627022"/>
            <a:ext cx="4031573" cy="536976"/>
          </a:xfrm>
          <a:prstGeom prst="rect">
            <a:avLst/>
          </a:prstGeom>
        </p:spPr>
        <p:txBody>
          <a:bodyPr spcFirstLastPara="1" wrap="square" lIns="91425" tIns="91425" rIns="91425" bIns="91425" anchor="t" anchorCtr="0">
            <a:spAutoFit/>
          </a:bodyPr>
          <a:lstStyle>
            <a:lvl1pPr lvl="0">
              <a:lnSpc>
                <a:spcPct val="115000"/>
              </a:lnSpc>
              <a:spcBef>
                <a:spcPts val="0"/>
              </a:spcBef>
              <a:spcAft>
                <a:spcPts val="0"/>
              </a:spcAft>
              <a:buNone/>
              <a:defRPr sz="1991" b="0">
                <a:latin typeface="Poppins Medium"/>
                <a:ea typeface="Poppins Medium"/>
                <a:cs typeface="Poppins Medium"/>
                <a:sym typeface="Poppins Medium"/>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77" name="Google Shape;277;p31"/>
          <p:cNvSpPr txBox="1">
            <a:spLocks noGrp="1"/>
          </p:cNvSpPr>
          <p:nvPr>
            <p:ph type="title" idx="8"/>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accent1"/>
                </a:solidFill>
              </a:defRPr>
            </a:lvl1pPr>
            <a:lvl2pPr lvl="1">
              <a:spcBef>
                <a:spcPts val="0"/>
              </a:spcBef>
              <a:spcAft>
                <a:spcPts val="0"/>
              </a:spcAft>
              <a:buNone/>
              <a:defRPr sz="3413">
                <a:solidFill>
                  <a:schemeClr val="accent1"/>
                </a:solidFill>
                <a:latin typeface="Poppins SemiBold"/>
                <a:ea typeface="Poppins SemiBold"/>
                <a:cs typeface="Poppins SemiBold"/>
                <a:sym typeface="Poppins SemiBold"/>
              </a:defRPr>
            </a:lvl2pPr>
            <a:lvl3pPr lvl="2">
              <a:spcBef>
                <a:spcPts val="0"/>
              </a:spcBef>
              <a:spcAft>
                <a:spcPts val="0"/>
              </a:spcAft>
              <a:buNone/>
              <a:defRPr sz="3413">
                <a:solidFill>
                  <a:schemeClr val="accent1"/>
                </a:solidFill>
                <a:latin typeface="Poppins SemiBold"/>
                <a:ea typeface="Poppins SemiBold"/>
                <a:cs typeface="Poppins SemiBold"/>
                <a:sym typeface="Poppins SemiBold"/>
              </a:defRPr>
            </a:lvl3pPr>
            <a:lvl4pPr lvl="3">
              <a:spcBef>
                <a:spcPts val="0"/>
              </a:spcBef>
              <a:spcAft>
                <a:spcPts val="0"/>
              </a:spcAft>
              <a:buNone/>
              <a:defRPr sz="3413">
                <a:solidFill>
                  <a:schemeClr val="accent1"/>
                </a:solidFill>
                <a:latin typeface="Poppins SemiBold"/>
                <a:ea typeface="Poppins SemiBold"/>
                <a:cs typeface="Poppins SemiBold"/>
                <a:sym typeface="Poppins SemiBold"/>
              </a:defRPr>
            </a:lvl4pPr>
            <a:lvl5pPr lvl="4">
              <a:spcBef>
                <a:spcPts val="0"/>
              </a:spcBef>
              <a:spcAft>
                <a:spcPts val="0"/>
              </a:spcAft>
              <a:buNone/>
              <a:defRPr sz="3413">
                <a:solidFill>
                  <a:schemeClr val="accent1"/>
                </a:solidFill>
                <a:latin typeface="Poppins SemiBold"/>
                <a:ea typeface="Poppins SemiBold"/>
                <a:cs typeface="Poppins SemiBold"/>
                <a:sym typeface="Poppins SemiBold"/>
              </a:defRPr>
            </a:lvl5pPr>
            <a:lvl6pPr lvl="5">
              <a:spcBef>
                <a:spcPts val="0"/>
              </a:spcBef>
              <a:spcAft>
                <a:spcPts val="0"/>
              </a:spcAft>
              <a:buNone/>
              <a:defRPr sz="3413">
                <a:solidFill>
                  <a:schemeClr val="accent1"/>
                </a:solidFill>
                <a:latin typeface="Poppins SemiBold"/>
                <a:ea typeface="Poppins SemiBold"/>
                <a:cs typeface="Poppins SemiBold"/>
                <a:sym typeface="Poppins SemiBold"/>
              </a:defRPr>
            </a:lvl6pPr>
            <a:lvl7pPr lvl="6">
              <a:spcBef>
                <a:spcPts val="0"/>
              </a:spcBef>
              <a:spcAft>
                <a:spcPts val="0"/>
              </a:spcAft>
              <a:buNone/>
              <a:defRPr sz="3413">
                <a:solidFill>
                  <a:schemeClr val="accent1"/>
                </a:solidFill>
                <a:latin typeface="Poppins SemiBold"/>
                <a:ea typeface="Poppins SemiBold"/>
                <a:cs typeface="Poppins SemiBold"/>
                <a:sym typeface="Poppins SemiBold"/>
              </a:defRPr>
            </a:lvl7pPr>
            <a:lvl8pPr lvl="7">
              <a:spcBef>
                <a:spcPts val="0"/>
              </a:spcBef>
              <a:spcAft>
                <a:spcPts val="0"/>
              </a:spcAft>
              <a:buNone/>
              <a:defRPr sz="3413">
                <a:solidFill>
                  <a:schemeClr val="accent1"/>
                </a:solidFill>
                <a:latin typeface="Poppins SemiBold"/>
                <a:ea typeface="Poppins SemiBold"/>
                <a:cs typeface="Poppins SemiBold"/>
                <a:sym typeface="Poppins SemiBold"/>
              </a:defRPr>
            </a:lvl8pPr>
            <a:lvl9pPr lvl="8">
              <a:spcBef>
                <a:spcPts val="0"/>
              </a:spcBef>
              <a:spcAft>
                <a:spcPts val="0"/>
              </a:spcAft>
              <a:buNone/>
              <a:defRPr sz="3413">
                <a:solidFill>
                  <a:schemeClr val="accent1"/>
                </a:solidFill>
                <a:latin typeface="Poppins SemiBold"/>
                <a:ea typeface="Poppins SemiBold"/>
                <a:cs typeface="Poppins SemiBold"/>
                <a:sym typeface="Poppins SemiBold"/>
              </a:defRPr>
            </a:lvl9pPr>
          </a:lstStyle>
          <a:p>
            <a:endParaRPr/>
          </a:p>
        </p:txBody>
      </p:sp>
      <p:sp>
        <p:nvSpPr>
          <p:cNvPr id="278" name="Google Shape;278;p3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79" name="Google Shape;279;p31"/>
          <p:cNvSpPr txBox="1">
            <a:spLocks noGrp="1"/>
          </p:cNvSpPr>
          <p:nvPr>
            <p:ph type="title" idx="9"/>
          </p:nvPr>
        </p:nvSpPr>
        <p:spPr>
          <a:xfrm>
            <a:off x="8648285" y="1627022"/>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0" name="Google Shape;280;p31"/>
          <p:cNvSpPr txBox="1">
            <a:spLocks noGrp="1"/>
          </p:cNvSpPr>
          <p:nvPr>
            <p:ph type="subTitle" idx="1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3539436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Persona - Alt 1">
  <p:cSld name="Persona - Alt 1">
    <p:spTree>
      <p:nvGrpSpPr>
        <p:cNvPr id="1" name="Shape 281"/>
        <p:cNvGrpSpPr/>
        <p:nvPr/>
      </p:nvGrpSpPr>
      <p:grpSpPr>
        <a:xfrm>
          <a:off x="0" y="0"/>
          <a:ext cx="0" cy="0"/>
          <a:chOff x="0" y="0"/>
          <a:chExt cx="0" cy="0"/>
        </a:xfrm>
      </p:grpSpPr>
      <p:pic>
        <p:nvPicPr>
          <p:cNvPr id="282" name="Google Shape;282;p32"/>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83" name="Google Shape;283;p32"/>
          <p:cNvSpPr txBox="1">
            <a:spLocks noGrp="1"/>
          </p:cNvSpPr>
          <p:nvPr>
            <p:ph type="body" idx="1"/>
          </p:nvPr>
        </p:nvSpPr>
        <p:spPr>
          <a:xfrm>
            <a:off x="4486614"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4" name="Google Shape;284;p32"/>
          <p:cNvSpPr txBox="1">
            <a:spLocks noGrp="1"/>
          </p:cNvSpPr>
          <p:nvPr>
            <p:ph type="body" idx="2"/>
          </p:nvPr>
        </p:nvSpPr>
        <p:spPr>
          <a:xfrm>
            <a:off x="325120"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5" name="Google Shape;285;p32"/>
          <p:cNvSpPr txBox="1">
            <a:spLocks noGrp="1"/>
          </p:cNvSpPr>
          <p:nvPr>
            <p:ph type="title"/>
          </p:nvPr>
        </p:nvSpPr>
        <p:spPr>
          <a:xfrm>
            <a:off x="2621867" y="5658984"/>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286" name="Google Shape;286;p32"/>
          <p:cNvSpPr txBox="1">
            <a:spLocks noGrp="1"/>
          </p:cNvSpPr>
          <p:nvPr>
            <p:ph type="title" idx="3"/>
          </p:nvPr>
        </p:nvSpPr>
        <p:spPr>
          <a:xfrm>
            <a:off x="4486614"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7" name="Google Shape;287;p32"/>
          <p:cNvSpPr txBox="1">
            <a:spLocks noGrp="1"/>
          </p:cNvSpPr>
          <p:nvPr>
            <p:ph type="title" idx="4"/>
          </p:nvPr>
        </p:nvSpPr>
        <p:spPr>
          <a:xfrm>
            <a:off x="4486614"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8" name="Google Shape;288;p32"/>
          <p:cNvSpPr txBox="1">
            <a:spLocks noGrp="1"/>
          </p:cNvSpPr>
          <p:nvPr>
            <p:ph type="title" idx="5"/>
          </p:nvPr>
        </p:nvSpPr>
        <p:spPr>
          <a:xfrm>
            <a:off x="325120"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9" name="Google Shape;289;p32"/>
          <p:cNvSpPr txBox="1">
            <a:spLocks noGrp="1"/>
          </p:cNvSpPr>
          <p:nvPr>
            <p:ph type="title" idx="6"/>
          </p:nvPr>
        </p:nvSpPr>
        <p:spPr>
          <a:xfrm>
            <a:off x="8648285"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0" name="Google Shape;290;p32"/>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91" name="Google Shape;291;p32"/>
          <p:cNvSpPr txBox="1">
            <a:spLocks noGrp="1"/>
          </p:cNvSpPr>
          <p:nvPr>
            <p:ph type="title" idx="7"/>
          </p:nvPr>
        </p:nvSpPr>
        <p:spPr>
          <a:xfrm>
            <a:off x="8648285" y="4931100"/>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2" name="Google Shape;292;p32"/>
          <p:cNvSpPr txBox="1">
            <a:spLocks noGrp="1"/>
          </p:cNvSpPr>
          <p:nvPr>
            <p:ph type="title" idx="8"/>
          </p:nvPr>
        </p:nvSpPr>
        <p:spPr>
          <a:xfrm>
            <a:off x="325120"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3" name="Google Shape;293;p32"/>
          <p:cNvSpPr txBox="1">
            <a:spLocks noGrp="1"/>
          </p:cNvSpPr>
          <p:nvPr>
            <p:ph type="title" idx="9"/>
          </p:nvPr>
        </p:nvSpPr>
        <p:spPr>
          <a:xfrm>
            <a:off x="4486614"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4" name="Google Shape;294;p32"/>
          <p:cNvSpPr txBox="1">
            <a:spLocks noGrp="1"/>
          </p:cNvSpPr>
          <p:nvPr>
            <p:ph type="title" idx="13"/>
          </p:nvPr>
        </p:nvSpPr>
        <p:spPr>
          <a:xfrm>
            <a:off x="325120"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5" name="Google Shape;295;p32"/>
          <p:cNvSpPr txBox="1">
            <a:spLocks noGrp="1"/>
          </p:cNvSpPr>
          <p:nvPr>
            <p:ph type="title" idx="14"/>
          </p:nvPr>
        </p:nvSpPr>
        <p:spPr>
          <a:xfrm>
            <a:off x="8648285" y="2385114"/>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6" name="Google Shape;296;p32"/>
          <p:cNvSpPr txBox="1">
            <a:spLocks noGrp="1"/>
          </p:cNvSpPr>
          <p:nvPr>
            <p:ph type="title" idx="15"/>
          </p:nvPr>
        </p:nvSpPr>
        <p:spPr>
          <a:xfrm>
            <a:off x="8648285" y="2864818"/>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7" name="Google Shape;297;p32"/>
          <p:cNvSpPr txBox="1">
            <a:spLocks noGrp="1"/>
          </p:cNvSpPr>
          <p:nvPr>
            <p:ph type="title" idx="16"/>
          </p:nvPr>
        </p:nvSpPr>
        <p:spPr>
          <a:xfrm>
            <a:off x="8648285" y="3344522"/>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8" name="Google Shape;298;p32"/>
          <p:cNvSpPr txBox="1">
            <a:spLocks noGrp="1"/>
          </p:cNvSpPr>
          <p:nvPr>
            <p:ph type="title" idx="17"/>
          </p:nvPr>
        </p:nvSpPr>
        <p:spPr>
          <a:xfrm>
            <a:off x="8648285" y="3824225"/>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9" name="Google Shape;299;p32"/>
          <p:cNvSpPr txBox="1">
            <a:spLocks noGrp="1"/>
          </p:cNvSpPr>
          <p:nvPr>
            <p:ph type="title" idx="18"/>
          </p:nvPr>
        </p:nvSpPr>
        <p:spPr>
          <a:xfrm>
            <a:off x="8648285" y="4303929"/>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0" name="Google Shape;300;p32"/>
          <p:cNvSpPr txBox="1">
            <a:spLocks noGrp="1"/>
          </p:cNvSpPr>
          <p:nvPr>
            <p:ph type="title" idx="19"/>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301" name="Google Shape;301;p32"/>
          <p:cNvSpPr txBox="1">
            <a:spLocks noGrp="1"/>
          </p:cNvSpPr>
          <p:nvPr>
            <p:ph type="title" idx="20"/>
          </p:nvPr>
        </p:nvSpPr>
        <p:spPr>
          <a:xfrm>
            <a:off x="325120"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2" name="Google Shape;302;p32"/>
          <p:cNvSpPr txBox="1">
            <a:spLocks noGrp="1"/>
          </p:cNvSpPr>
          <p:nvPr>
            <p:ph type="title" idx="21"/>
          </p:nvPr>
        </p:nvSpPr>
        <p:spPr>
          <a:xfrm>
            <a:off x="2621867" y="4452409"/>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3" name="Google Shape;303;p32"/>
          <p:cNvSpPr txBox="1">
            <a:spLocks noGrp="1"/>
          </p:cNvSpPr>
          <p:nvPr>
            <p:ph type="title" idx="22"/>
          </p:nvPr>
        </p:nvSpPr>
        <p:spPr>
          <a:xfrm>
            <a:off x="325120"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4" name="Google Shape;304;p32"/>
          <p:cNvSpPr txBox="1">
            <a:spLocks noGrp="1"/>
          </p:cNvSpPr>
          <p:nvPr>
            <p:ph type="title" idx="23"/>
          </p:nvPr>
        </p:nvSpPr>
        <p:spPr>
          <a:xfrm>
            <a:off x="2621867" y="5055697"/>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5" name="Google Shape;305;p32"/>
          <p:cNvSpPr txBox="1">
            <a:spLocks noGrp="1"/>
          </p:cNvSpPr>
          <p:nvPr>
            <p:ph type="title" idx="24"/>
          </p:nvPr>
        </p:nvSpPr>
        <p:spPr>
          <a:xfrm>
            <a:off x="325120"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6" name="Google Shape;306;p32"/>
          <p:cNvSpPr txBox="1">
            <a:spLocks noGrp="1"/>
          </p:cNvSpPr>
          <p:nvPr>
            <p:ph type="title" idx="25"/>
          </p:nvPr>
        </p:nvSpPr>
        <p:spPr>
          <a:xfrm>
            <a:off x="4486703"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7" name="Google Shape;307;p32"/>
          <p:cNvSpPr txBox="1">
            <a:spLocks noGrp="1"/>
          </p:cNvSpPr>
          <p:nvPr>
            <p:ph type="title" idx="26"/>
          </p:nvPr>
        </p:nvSpPr>
        <p:spPr>
          <a:xfrm>
            <a:off x="4486703"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8" name="Google Shape;308;p32"/>
          <p:cNvSpPr txBox="1">
            <a:spLocks noGrp="1"/>
          </p:cNvSpPr>
          <p:nvPr>
            <p:ph type="title" idx="27"/>
          </p:nvPr>
        </p:nvSpPr>
        <p:spPr>
          <a:xfrm>
            <a:off x="4486703"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9" name="Google Shape;309;p32"/>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710117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Four big ideas - Alt 1">
  <p:cSld name="Four big ideas - Alt 1">
    <p:spTree>
      <p:nvGrpSpPr>
        <p:cNvPr id="1" name="Shape 310"/>
        <p:cNvGrpSpPr/>
        <p:nvPr/>
      </p:nvGrpSpPr>
      <p:grpSpPr>
        <a:xfrm>
          <a:off x="0" y="0"/>
          <a:ext cx="0" cy="0"/>
          <a:chOff x="0" y="0"/>
          <a:chExt cx="0" cy="0"/>
        </a:xfrm>
      </p:grpSpPr>
      <p:sp>
        <p:nvSpPr>
          <p:cNvPr id="311" name="Google Shape;311;p33"/>
          <p:cNvSpPr txBox="1">
            <a:spLocks noGrp="1"/>
          </p:cNvSpPr>
          <p:nvPr>
            <p:ph type="subTitle" idx="1"/>
          </p:nvPr>
        </p:nvSpPr>
        <p:spPr>
          <a:xfrm>
            <a:off x="32512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2" name="Google Shape;312;p33"/>
          <p:cNvSpPr txBox="1">
            <a:spLocks noGrp="1"/>
          </p:cNvSpPr>
          <p:nvPr>
            <p:ph type="subTitle" idx="2"/>
          </p:nvPr>
        </p:nvSpPr>
        <p:spPr>
          <a:xfrm>
            <a:off x="3447040" y="3550531"/>
            <a:ext cx="2931627"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3" name="Google Shape;313;p33"/>
          <p:cNvSpPr txBox="1">
            <a:spLocks noGrp="1"/>
          </p:cNvSpPr>
          <p:nvPr>
            <p:ph type="subTitle" idx="3"/>
          </p:nvPr>
        </p:nvSpPr>
        <p:spPr>
          <a:xfrm>
            <a:off x="968768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4" name="Google Shape;314;p33"/>
          <p:cNvSpPr txBox="1">
            <a:spLocks noGrp="1"/>
          </p:cNvSpPr>
          <p:nvPr>
            <p:ph type="subTitle" idx="4"/>
          </p:nvPr>
        </p:nvSpPr>
        <p:spPr>
          <a:xfrm>
            <a:off x="656416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15" name="Google Shape;315;p33"/>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16" name="Google Shape;316;p33"/>
          <p:cNvSpPr txBox="1">
            <a:spLocks noGrp="1"/>
          </p:cNvSpPr>
          <p:nvPr>
            <p:ph type="body" idx="5"/>
          </p:nvPr>
        </p:nvSpPr>
        <p:spPr>
          <a:xfrm>
            <a:off x="32512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7" name="Google Shape;317;p33"/>
          <p:cNvSpPr txBox="1">
            <a:spLocks noGrp="1"/>
          </p:cNvSpPr>
          <p:nvPr>
            <p:ph type="title"/>
          </p:nvPr>
        </p:nvSpPr>
        <p:spPr>
          <a:xfrm>
            <a:off x="325120" y="433494"/>
            <a:ext cx="8116907"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18" name="Google Shape;318;p33"/>
          <p:cNvSpPr txBox="1">
            <a:spLocks noGrp="1"/>
          </p:cNvSpPr>
          <p:nvPr>
            <p:ph type="body" idx="6"/>
          </p:nvPr>
        </p:nvSpPr>
        <p:spPr>
          <a:xfrm>
            <a:off x="344704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9" name="Google Shape;319;p33"/>
          <p:cNvSpPr txBox="1">
            <a:spLocks noGrp="1"/>
          </p:cNvSpPr>
          <p:nvPr>
            <p:ph type="body" idx="7"/>
          </p:nvPr>
        </p:nvSpPr>
        <p:spPr>
          <a:xfrm>
            <a:off x="6568960" y="4298445"/>
            <a:ext cx="2900053" cy="1369316"/>
          </a:xfrm>
          <a:prstGeom prst="rect">
            <a:avLst/>
          </a:prstGeom>
        </p:spPr>
        <p:txBody>
          <a:bodyPr spcFirstLastPara="1" wrap="square" lIns="91425" tIns="91425" rIns="91425" bIns="91425" anchor="t" anchorCtr="0">
            <a:noAutofit/>
          </a:bodyPr>
          <a:lstStyle>
            <a:lvl1pPr marL="650230" lvl="0" indent="-406394">
              <a:lnSpc>
                <a:spcPct val="100000"/>
              </a:lnSpc>
              <a:spcBef>
                <a:spcPts val="0"/>
              </a:spcBef>
              <a:spcAft>
                <a:spcPts val="0"/>
              </a:spcAft>
              <a:buClr>
                <a:schemeClr val="dk1"/>
              </a:buClr>
              <a:buSzPts val="900"/>
              <a:buFont typeface="Nunito Sans"/>
              <a:buChar char="●"/>
              <a:defRPr sz="1280"/>
            </a:lvl1pPr>
            <a:lvl2pPr marL="1300460" lvl="1" indent="-406394">
              <a:lnSpc>
                <a:spcPct val="100000"/>
              </a:lnSpc>
              <a:spcBef>
                <a:spcPts val="1138"/>
              </a:spcBef>
              <a:spcAft>
                <a:spcPts val="0"/>
              </a:spcAft>
              <a:buClr>
                <a:schemeClr val="dk1"/>
              </a:buClr>
              <a:buSzPts val="900"/>
              <a:buFont typeface="Nunito Sans"/>
              <a:buChar char="○"/>
              <a:defRPr sz="1280"/>
            </a:lvl2pPr>
            <a:lvl3pPr marL="1950690" lvl="2" indent="-406394">
              <a:lnSpc>
                <a:spcPct val="100000"/>
              </a:lnSpc>
              <a:spcBef>
                <a:spcPts val="1138"/>
              </a:spcBef>
              <a:spcAft>
                <a:spcPts val="0"/>
              </a:spcAft>
              <a:buClr>
                <a:schemeClr val="dk1"/>
              </a:buClr>
              <a:buSzPts val="900"/>
              <a:buFont typeface="Nunito Sans"/>
              <a:buChar char="■"/>
              <a:defRPr sz="1280"/>
            </a:lvl3pPr>
            <a:lvl4pPr marL="2600919" lvl="3" indent="-406394">
              <a:lnSpc>
                <a:spcPct val="100000"/>
              </a:lnSpc>
              <a:spcBef>
                <a:spcPts val="1138"/>
              </a:spcBef>
              <a:spcAft>
                <a:spcPts val="0"/>
              </a:spcAft>
              <a:buClr>
                <a:schemeClr val="dk1"/>
              </a:buClr>
              <a:buSzPts val="900"/>
              <a:buFont typeface="Nunito Sans"/>
              <a:buChar char="●"/>
              <a:defRPr sz="1280"/>
            </a:lvl4pPr>
            <a:lvl5pPr marL="3251149" lvl="4" indent="-406394">
              <a:lnSpc>
                <a:spcPct val="100000"/>
              </a:lnSpc>
              <a:spcBef>
                <a:spcPts val="1138"/>
              </a:spcBef>
              <a:spcAft>
                <a:spcPts val="0"/>
              </a:spcAft>
              <a:buClr>
                <a:schemeClr val="dk1"/>
              </a:buClr>
              <a:buSzPts val="900"/>
              <a:buFont typeface="Nunito Sans"/>
              <a:buChar char="○"/>
              <a:defRPr sz="1280"/>
            </a:lvl5pPr>
            <a:lvl6pPr marL="3901379" lvl="5" indent="-406394">
              <a:lnSpc>
                <a:spcPct val="100000"/>
              </a:lnSpc>
              <a:spcBef>
                <a:spcPts val="1138"/>
              </a:spcBef>
              <a:spcAft>
                <a:spcPts val="0"/>
              </a:spcAft>
              <a:buClr>
                <a:schemeClr val="dk1"/>
              </a:buClr>
              <a:buSzPts val="900"/>
              <a:buFont typeface="Nunito Sans"/>
              <a:buChar char="■"/>
              <a:defRPr sz="1280"/>
            </a:lvl6pPr>
            <a:lvl7pPr marL="4551609" lvl="6" indent="-406394">
              <a:lnSpc>
                <a:spcPct val="100000"/>
              </a:lnSpc>
              <a:spcBef>
                <a:spcPts val="1138"/>
              </a:spcBef>
              <a:spcAft>
                <a:spcPts val="0"/>
              </a:spcAft>
              <a:buClr>
                <a:schemeClr val="dk1"/>
              </a:buClr>
              <a:buSzPts val="900"/>
              <a:buFont typeface="Nunito Sans"/>
              <a:buChar char="●"/>
              <a:defRPr sz="1280"/>
            </a:lvl7pPr>
            <a:lvl8pPr marL="5201839" lvl="7" indent="-406394">
              <a:lnSpc>
                <a:spcPct val="100000"/>
              </a:lnSpc>
              <a:spcBef>
                <a:spcPts val="1138"/>
              </a:spcBef>
              <a:spcAft>
                <a:spcPts val="0"/>
              </a:spcAft>
              <a:buClr>
                <a:schemeClr val="dk1"/>
              </a:buClr>
              <a:buSzPts val="900"/>
              <a:buFont typeface="Nunito Sans"/>
              <a:buChar char="○"/>
              <a:defRPr sz="1280"/>
            </a:lvl8pPr>
            <a:lvl9pPr marL="5852069" lvl="8" indent="-406394">
              <a:lnSpc>
                <a:spcPct val="100000"/>
              </a:lnSpc>
              <a:spcBef>
                <a:spcPts val="1138"/>
              </a:spcBef>
              <a:spcAft>
                <a:spcPts val="1138"/>
              </a:spcAft>
              <a:buClr>
                <a:schemeClr val="dk1"/>
              </a:buClr>
              <a:buSzPts val="900"/>
              <a:buFont typeface="Nunito Sans"/>
              <a:buChar char="■"/>
              <a:defRPr sz="1280"/>
            </a:lvl9pPr>
          </a:lstStyle>
          <a:p>
            <a:endParaRPr/>
          </a:p>
        </p:txBody>
      </p:sp>
      <p:sp>
        <p:nvSpPr>
          <p:cNvPr id="320" name="Google Shape;320;p33"/>
          <p:cNvSpPr txBox="1">
            <a:spLocks noGrp="1"/>
          </p:cNvSpPr>
          <p:nvPr>
            <p:ph type="body" idx="8"/>
          </p:nvPr>
        </p:nvSpPr>
        <p:spPr>
          <a:xfrm>
            <a:off x="969088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21" name="Google Shape;321;p3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22" name="Google Shape;322;p33"/>
          <p:cNvSpPr txBox="1">
            <a:spLocks noGrp="1"/>
          </p:cNvSpPr>
          <p:nvPr>
            <p:ph type="subTitle" idx="9"/>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5877387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big ideas - Alt 2">
  <p:cSld name="Four big ideas - Alt 2">
    <p:spTree>
      <p:nvGrpSpPr>
        <p:cNvPr id="1" name="Shape 323"/>
        <p:cNvGrpSpPr/>
        <p:nvPr/>
      </p:nvGrpSpPr>
      <p:grpSpPr>
        <a:xfrm>
          <a:off x="0" y="0"/>
          <a:ext cx="0" cy="0"/>
          <a:chOff x="0" y="0"/>
          <a:chExt cx="0" cy="0"/>
        </a:xfrm>
      </p:grpSpPr>
      <p:pic>
        <p:nvPicPr>
          <p:cNvPr id="324" name="Google Shape;324;p34"/>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25" name="Google Shape;325;p34"/>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26" name="Google Shape;326;p34"/>
          <p:cNvSpPr txBox="1">
            <a:spLocks noGrp="1"/>
          </p:cNvSpPr>
          <p:nvPr>
            <p:ph type="title" idx="2"/>
          </p:nvPr>
        </p:nvSpPr>
        <p:spPr>
          <a:xfrm>
            <a:off x="2902329" y="5635165"/>
            <a:ext cx="3922773"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7" name="Google Shape;327;p34"/>
          <p:cNvSpPr txBox="1">
            <a:spLocks noGrp="1"/>
          </p:cNvSpPr>
          <p:nvPr>
            <p:ph type="title" idx="3"/>
          </p:nvPr>
        </p:nvSpPr>
        <p:spPr>
          <a:xfrm>
            <a:off x="6976142" y="6180124"/>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8" name="Google Shape;328;p34"/>
          <p:cNvSpPr txBox="1">
            <a:spLocks noGrp="1"/>
          </p:cNvSpPr>
          <p:nvPr>
            <p:ph type="title" idx="4"/>
          </p:nvPr>
        </p:nvSpPr>
        <p:spPr>
          <a:xfrm>
            <a:off x="9371484" y="6810027"/>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9" name="Google Shape;329;p34"/>
          <p:cNvSpPr txBox="1">
            <a:spLocks noGrp="1"/>
          </p:cNvSpPr>
          <p:nvPr>
            <p:ph type="title" idx="5"/>
          </p:nvPr>
        </p:nvSpPr>
        <p:spPr>
          <a:xfrm>
            <a:off x="325120" y="5010815"/>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0" name="Google Shape;330;p34"/>
          <p:cNvSpPr txBox="1">
            <a:spLocks noGrp="1"/>
          </p:cNvSpPr>
          <p:nvPr>
            <p:ph type="title" idx="6"/>
          </p:nvPr>
        </p:nvSpPr>
        <p:spPr>
          <a:xfrm>
            <a:off x="325120"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1" name="Google Shape;331;p34"/>
          <p:cNvSpPr txBox="1">
            <a:spLocks noGrp="1"/>
          </p:cNvSpPr>
          <p:nvPr>
            <p:ph type="title" idx="7"/>
          </p:nvPr>
        </p:nvSpPr>
        <p:spPr>
          <a:xfrm>
            <a:off x="2180302"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2" name="Google Shape;332;p34"/>
          <p:cNvSpPr txBox="1">
            <a:spLocks noGrp="1"/>
          </p:cNvSpPr>
          <p:nvPr>
            <p:ph type="title" idx="8"/>
          </p:nvPr>
        </p:nvSpPr>
        <p:spPr>
          <a:xfrm>
            <a:off x="4035484"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3" name="Google Shape;333;p34"/>
          <p:cNvSpPr txBox="1">
            <a:spLocks noGrp="1"/>
          </p:cNvSpPr>
          <p:nvPr>
            <p:ph type="title" idx="9"/>
          </p:nvPr>
        </p:nvSpPr>
        <p:spPr>
          <a:xfrm>
            <a:off x="5890667"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4" name="Google Shape;334;p34"/>
          <p:cNvSpPr txBox="1">
            <a:spLocks noGrp="1"/>
          </p:cNvSpPr>
          <p:nvPr>
            <p:ph type="title" idx="13"/>
          </p:nvPr>
        </p:nvSpPr>
        <p:spPr>
          <a:xfrm>
            <a:off x="7745849"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5" name="Google Shape;335;p34"/>
          <p:cNvSpPr txBox="1">
            <a:spLocks noGrp="1"/>
          </p:cNvSpPr>
          <p:nvPr>
            <p:ph type="title" idx="14"/>
          </p:nvPr>
        </p:nvSpPr>
        <p:spPr>
          <a:xfrm>
            <a:off x="9601031"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6" name="Google Shape;336;p34"/>
          <p:cNvSpPr txBox="1">
            <a:spLocks noGrp="1"/>
          </p:cNvSpPr>
          <p:nvPr>
            <p:ph type="title" idx="15"/>
          </p:nvPr>
        </p:nvSpPr>
        <p:spPr>
          <a:xfrm>
            <a:off x="11456213"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7" name="Google Shape;337;p3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38" name="Google Shape;338;p34"/>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8720443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ive big ideas">
  <p:cSld name="Five big ideas">
    <p:bg>
      <p:bgPr>
        <a:solidFill>
          <a:schemeClr val="lt1"/>
        </a:solidFill>
        <a:effectLst/>
      </p:bgPr>
    </p:bg>
    <p:spTree>
      <p:nvGrpSpPr>
        <p:cNvPr id="1" name="Shape 339"/>
        <p:cNvGrpSpPr/>
        <p:nvPr/>
      </p:nvGrpSpPr>
      <p:grpSpPr>
        <a:xfrm>
          <a:off x="0" y="0"/>
          <a:ext cx="0" cy="0"/>
          <a:chOff x="0" y="0"/>
          <a:chExt cx="0" cy="0"/>
        </a:xfrm>
      </p:grpSpPr>
      <p:sp>
        <p:nvSpPr>
          <p:cNvPr id="340" name="Google Shape;340;p35"/>
          <p:cNvSpPr txBox="1">
            <a:spLocks noGrp="1"/>
          </p:cNvSpPr>
          <p:nvPr>
            <p:ph type="subTitle" idx="1"/>
          </p:nvPr>
        </p:nvSpPr>
        <p:spPr>
          <a:xfrm>
            <a:off x="32512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1" name="Google Shape;341;p35"/>
          <p:cNvSpPr txBox="1">
            <a:spLocks noGrp="1"/>
          </p:cNvSpPr>
          <p:nvPr>
            <p:ph type="subTitle" idx="2"/>
          </p:nvPr>
        </p:nvSpPr>
        <p:spPr>
          <a:xfrm>
            <a:off x="280373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2" name="Google Shape;342;p35"/>
          <p:cNvSpPr txBox="1">
            <a:spLocks noGrp="1"/>
          </p:cNvSpPr>
          <p:nvPr>
            <p:ph type="subTitle" idx="3"/>
          </p:nvPr>
        </p:nvSpPr>
        <p:spPr>
          <a:xfrm>
            <a:off x="5282347"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3" name="Google Shape;343;p35"/>
          <p:cNvSpPr txBox="1">
            <a:spLocks noGrp="1"/>
          </p:cNvSpPr>
          <p:nvPr>
            <p:ph type="subTitle" idx="4"/>
          </p:nvPr>
        </p:nvSpPr>
        <p:spPr>
          <a:xfrm>
            <a:off x="776096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4" name="Google Shape;344;p35"/>
          <p:cNvSpPr txBox="1">
            <a:spLocks noGrp="1"/>
          </p:cNvSpPr>
          <p:nvPr>
            <p:ph type="subTitle" idx="5"/>
          </p:nvPr>
        </p:nvSpPr>
        <p:spPr>
          <a:xfrm>
            <a:off x="1023957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45" name="Google Shape;345;p35"/>
          <p:cNvPicPr preferRelativeResize="0"/>
          <p:nvPr/>
        </p:nvPicPr>
        <p:blipFill rotWithShape="1">
          <a:blip r:embed="rId2">
            <a:alphaModFix/>
          </a:blip>
          <a:srcRect t="70460" r="33897"/>
          <a:stretch/>
        </p:blipFill>
        <p:spPr>
          <a:xfrm>
            <a:off x="7998862" y="0"/>
            <a:ext cx="5005938" cy="2982684"/>
          </a:xfrm>
          <a:prstGeom prst="rect">
            <a:avLst/>
          </a:prstGeom>
          <a:noFill/>
          <a:ln>
            <a:noFill/>
          </a:ln>
        </p:spPr>
      </p:pic>
      <p:sp>
        <p:nvSpPr>
          <p:cNvPr id="346" name="Google Shape;346;p35"/>
          <p:cNvSpPr txBox="1">
            <a:spLocks noGrp="1"/>
          </p:cNvSpPr>
          <p:nvPr>
            <p:ph type="body" idx="6"/>
          </p:nvPr>
        </p:nvSpPr>
        <p:spPr>
          <a:xfrm>
            <a:off x="280373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7" name="Google Shape;347;p35"/>
          <p:cNvSpPr txBox="1">
            <a:spLocks noGrp="1"/>
          </p:cNvSpPr>
          <p:nvPr>
            <p:ph type="body" idx="7"/>
          </p:nvPr>
        </p:nvSpPr>
        <p:spPr>
          <a:xfrm>
            <a:off x="5282347" y="5746252"/>
            <a:ext cx="2439680" cy="2171449"/>
          </a:xfrm>
          <a:prstGeom prst="rect">
            <a:avLst/>
          </a:prstGeom>
        </p:spPr>
        <p:txBody>
          <a:bodyPr spcFirstLastPara="1" wrap="square" lIns="91425" tIns="182875" rIns="18287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348" name="Google Shape;348;p35"/>
          <p:cNvSpPr txBox="1">
            <a:spLocks noGrp="1"/>
          </p:cNvSpPr>
          <p:nvPr>
            <p:ph type="body" idx="8"/>
          </p:nvPr>
        </p:nvSpPr>
        <p:spPr>
          <a:xfrm>
            <a:off x="7760960"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9" name="Google Shape;349;p35"/>
          <p:cNvSpPr txBox="1">
            <a:spLocks noGrp="1"/>
          </p:cNvSpPr>
          <p:nvPr>
            <p:ph type="body" idx="9"/>
          </p:nvPr>
        </p:nvSpPr>
        <p:spPr>
          <a:xfrm>
            <a:off x="324907"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0" name="Google Shape;350;p35"/>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51" name="Google Shape;351;p35"/>
          <p:cNvSpPr txBox="1">
            <a:spLocks noGrp="1"/>
          </p:cNvSpPr>
          <p:nvPr>
            <p:ph type="body" idx="13"/>
          </p:nvPr>
        </p:nvSpPr>
        <p:spPr>
          <a:xfrm>
            <a:off x="1023957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2" name="Google Shape;352;p3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3" name="Google Shape;353;p35"/>
          <p:cNvSpPr txBox="1">
            <a:spLocks noGrp="1"/>
          </p:cNvSpPr>
          <p:nvPr>
            <p:ph type="subTitle" idx="1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159300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126" y="768121"/>
            <a:ext cx="10888548" cy="5453332"/>
          </a:xfrm>
          <a:prstGeom prst="rect">
            <a:avLst/>
          </a:prstGeom>
        </p:spPr>
      </p:pic>
      <p:sp>
        <p:nvSpPr>
          <p:cNvPr id="2" name="Title 1"/>
          <p:cNvSpPr>
            <a:spLocks noGrp="1"/>
          </p:cNvSpPr>
          <p:nvPr>
            <p:ph type="title"/>
          </p:nvPr>
        </p:nvSpPr>
        <p:spPr>
          <a:xfrm>
            <a:off x="974727" y="6492807"/>
            <a:ext cx="11045682" cy="772938"/>
          </a:xfrm>
        </p:spPr>
        <p:txBody>
          <a:bodyPr anchor="b">
            <a:normAutofit/>
          </a:bodyPr>
          <a:lstStyle>
            <a:lvl1pPr algn="ctr">
              <a:defRPr sz="2987"/>
            </a:lvl1pPr>
          </a:lstStyle>
          <a:p>
            <a:r>
              <a:rPr lang="en-US"/>
              <a:t>Click to edit Master title style</a:t>
            </a:r>
          </a:p>
        </p:txBody>
      </p:sp>
      <p:sp>
        <p:nvSpPr>
          <p:cNvPr id="3" name="Picture Placeholder 2"/>
          <p:cNvSpPr>
            <a:spLocks noGrp="1" noChangeAspect="1"/>
          </p:cNvSpPr>
          <p:nvPr>
            <p:ph type="pic" idx="1"/>
          </p:nvPr>
        </p:nvSpPr>
        <p:spPr>
          <a:xfrm>
            <a:off x="1317288" y="988459"/>
            <a:ext cx="10361742" cy="5014288"/>
          </a:xfrm>
          <a:effectLst>
            <a:outerShdw blurRad="38100" dist="25400" dir="4440000">
              <a:srgbClr val="000000">
                <a:alpha val="36000"/>
              </a:srgbClr>
            </a:outerShdw>
          </a:effectLst>
        </p:spPr>
        <p:txBody>
          <a:bodyPr anchor="t">
            <a:normAutofit/>
          </a:bodyPr>
          <a:lstStyle>
            <a:lvl1pPr marL="0" indent="0" algn="ctr">
              <a:buNone/>
              <a:defRPr sz="2133"/>
            </a:lvl1pPr>
            <a:lvl2pPr marL="487671" indent="0">
              <a:buNone/>
              <a:defRPr sz="2133"/>
            </a:lvl2pPr>
            <a:lvl3pPr marL="975340" indent="0">
              <a:buNone/>
              <a:defRPr sz="2133"/>
            </a:lvl3pPr>
            <a:lvl4pPr marL="1463011" indent="0">
              <a:buNone/>
              <a:defRPr sz="2133"/>
            </a:lvl4pPr>
            <a:lvl5pPr marL="1950681" indent="0">
              <a:buNone/>
              <a:defRPr sz="2133"/>
            </a:lvl5pPr>
            <a:lvl6pPr marL="2438351" indent="0">
              <a:buNone/>
              <a:defRPr sz="2133"/>
            </a:lvl6pPr>
            <a:lvl7pPr marL="2926022" indent="0">
              <a:buNone/>
              <a:defRPr sz="2133"/>
            </a:lvl7pPr>
            <a:lvl8pPr marL="3413692" indent="0">
              <a:buNone/>
              <a:defRPr sz="2133"/>
            </a:lvl8pPr>
            <a:lvl9pPr marL="3901362" indent="0">
              <a:buNone/>
              <a:defRPr sz="2133"/>
            </a:lvl9pPr>
          </a:lstStyle>
          <a:p>
            <a:r>
              <a:rPr lang="en-US"/>
              <a:t>Click icon to add picture</a:t>
            </a:r>
          </a:p>
        </p:txBody>
      </p:sp>
      <p:sp>
        <p:nvSpPr>
          <p:cNvPr id="4" name="Text Placeholder 3"/>
          <p:cNvSpPr>
            <a:spLocks noGrp="1"/>
          </p:cNvSpPr>
          <p:nvPr>
            <p:ph type="body" sz="half" idx="2"/>
          </p:nvPr>
        </p:nvSpPr>
        <p:spPr>
          <a:xfrm>
            <a:off x="974714" y="7265746"/>
            <a:ext cx="11044014" cy="970627"/>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59313833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Next steps">
  <p:cSld name="Next steps">
    <p:spTree>
      <p:nvGrpSpPr>
        <p:cNvPr id="1" name="Shape 354"/>
        <p:cNvGrpSpPr/>
        <p:nvPr/>
      </p:nvGrpSpPr>
      <p:grpSpPr>
        <a:xfrm>
          <a:off x="0" y="0"/>
          <a:ext cx="0" cy="0"/>
          <a:chOff x="0" y="0"/>
          <a:chExt cx="0" cy="0"/>
        </a:xfrm>
      </p:grpSpPr>
      <p:sp>
        <p:nvSpPr>
          <p:cNvPr id="355" name="Google Shape;355;p36"/>
          <p:cNvSpPr/>
          <p:nvPr/>
        </p:nvSpPr>
        <p:spPr>
          <a:xfrm rot="5400000">
            <a:off x="-7565790"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356" name="Google Shape;356;p36"/>
          <p:cNvPicPr preferRelativeResize="0"/>
          <p:nvPr/>
        </p:nvPicPr>
        <p:blipFill rotWithShape="1">
          <a:blip r:embed="rId2">
            <a:alphaModFix/>
          </a:blip>
          <a:srcRect l="7339" b="46245"/>
          <a:stretch/>
        </p:blipFill>
        <p:spPr>
          <a:xfrm>
            <a:off x="310886" y="6548148"/>
            <a:ext cx="4161707" cy="3219012"/>
          </a:xfrm>
          <a:prstGeom prst="rect">
            <a:avLst/>
          </a:prstGeom>
          <a:noFill/>
          <a:ln>
            <a:noFill/>
          </a:ln>
        </p:spPr>
      </p:pic>
      <p:sp>
        <p:nvSpPr>
          <p:cNvPr id="357" name="Google Shape;357;p3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8" name="Google Shape;358;p36"/>
          <p:cNvSpPr txBox="1">
            <a:spLocks noGrp="1"/>
          </p:cNvSpPr>
          <p:nvPr>
            <p:ph type="title"/>
          </p:nvPr>
        </p:nvSpPr>
        <p:spPr>
          <a:xfrm>
            <a:off x="325120" y="433473"/>
            <a:ext cx="4161707" cy="1248325"/>
          </a:xfrm>
          <a:prstGeom prst="rect">
            <a:avLst/>
          </a:prstGeom>
        </p:spPr>
        <p:txBody>
          <a:bodyPr spcFirstLastPara="1" wrap="square" lIns="91425" tIns="91425" rIns="91425" bIns="91425" anchor="t" anchorCtr="0">
            <a:spAutoFit/>
          </a:bodyPr>
          <a:lstStyle>
            <a:lvl1pPr lvl="0">
              <a:lnSpc>
                <a:spcPct val="90000"/>
              </a:lnSpc>
              <a:spcBef>
                <a:spcPts val="0"/>
              </a:spcBef>
              <a:spcAft>
                <a:spcPts val="0"/>
              </a:spcAft>
              <a:buNone/>
              <a:defRPr sz="7680"/>
            </a:lvl1pPr>
            <a:lvl2pPr lvl="1">
              <a:lnSpc>
                <a:spcPct val="90000"/>
              </a:lnSpc>
              <a:spcBef>
                <a:spcPts val="0"/>
              </a:spcBef>
              <a:spcAft>
                <a:spcPts val="0"/>
              </a:spcAft>
              <a:buNone/>
              <a:defRPr sz="7680">
                <a:latin typeface="Poppins SemiBold"/>
                <a:ea typeface="Poppins SemiBold"/>
                <a:cs typeface="Poppins SemiBold"/>
                <a:sym typeface="Poppins SemiBold"/>
              </a:defRPr>
            </a:lvl2pPr>
            <a:lvl3pPr lvl="2">
              <a:lnSpc>
                <a:spcPct val="90000"/>
              </a:lnSpc>
              <a:spcBef>
                <a:spcPts val="0"/>
              </a:spcBef>
              <a:spcAft>
                <a:spcPts val="0"/>
              </a:spcAft>
              <a:buNone/>
              <a:defRPr sz="7680">
                <a:latin typeface="Poppins SemiBold"/>
                <a:ea typeface="Poppins SemiBold"/>
                <a:cs typeface="Poppins SemiBold"/>
                <a:sym typeface="Poppins SemiBold"/>
              </a:defRPr>
            </a:lvl3pPr>
            <a:lvl4pPr lvl="3">
              <a:lnSpc>
                <a:spcPct val="90000"/>
              </a:lnSpc>
              <a:spcBef>
                <a:spcPts val="0"/>
              </a:spcBef>
              <a:spcAft>
                <a:spcPts val="0"/>
              </a:spcAft>
              <a:buNone/>
              <a:defRPr sz="7680">
                <a:latin typeface="Poppins SemiBold"/>
                <a:ea typeface="Poppins SemiBold"/>
                <a:cs typeface="Poppins SemiBold"/>
                <a:sym typeface="Poppins SemiBold"/>
              </a:defRPr>
            </a:lvl4pPr>
            <a:lvl5pPr lvl="4">
              <a:lnSpc>
                <a:spcPct val="90000"/>
              </a:lnSpc>
              <a:spcBef>
                <a:spcPts val="0"/>
              </a:spcBef>
              <a:spcAft>
                <a:spcPts val="0"/>
              </a:spcAft>
              <a:buNone/>
              <a:defRPr sz="7680">
                <a:latin typeface="Poppins SemiBold"/>
                <a:ea typeface="Poppins SemiBold"/>
                <a:cs typeface="Poppins SemiBold"/>
                <a:sym typeface="Poppins SemiBold"/>
              </a:defRPr>
            </a:lvl5pPr>
            <a:lvl6pPr lvl="5">
              <a:lnSpc>
                <a:spcPct val="90000"/>
              </a:lnSpc>
              <a:spcBef>
                <a:spcPts val="0"/>
              </a:spcBef>
              <a:spcAft>
                <a:spcPts val="0"/>
              </a:spcAft>
              <a:buNone/>
              <a:defRPr sz="7680">
                <a:latin typeface="Poppins SemiBold"/>
                <a:ea typeface="Poppins SemiBold"/>
                <a:cs typeface="Poppins SemiBold"/>
                <a:sym typeface="Poppins SemiBold"/>
              </a:defRPr>
            </a:lvl6pPr>
            <a:lvl7pPr lvl="6">
              <a:lnSpc>
                <a:spcPct val="90000"/>
              </a:lnSpc>
              <a:spcBef>
                <a:spcPts val="0"/>
              </a:spcBef>
              <a:spcAft>
                <a:spcPts val="0"/>
              </a:spcAft>
              <a:buNone/>
              <a:defRPr sz="7680">
                <a:latin typeface="Poppins SemiBold"/>
                <a:ea typeface="Poppins SemiBold"/>
                <a:cs typeface="Poppins SemiBold"/>
                <a:sym typeface="Poppins SemiBold"/>
              </a:defRPr>
            </a:lvl7pPr>
            <a:lvl8pPr lvl="7">
              <a:lnSpc>
                <a:spcPct val="90000"/>
              </a:lnSpc>
              <a:spcBef>
                <a:spcPts val="0"/>
              </a:spcBef>
              <a:spcAft>
                <a:spcPts val="0"/>
              </a:spcAft>
              <a:buNone/>
              <a:defRPr sz="7680">
                <a:latin typeface="Poppins SemiBold"/>
                <a:ea typeface="Poppins SemiBold"/>
                <a:cs typeface="Poppins SemiBold"/>
                <a:sym typeface="Poppins SemiBold"/>
              </a:defRPr>
            </a:lvl8pPr>
            <a:lvl9pPr lvl="8">
              <a:lnSpc>
                <a:spcPct val="90000"/>
              </a:lnSpc>
              <a:spcBef>
                <a:spcPts val="0"/>
              </a:spcBef>
              <a:spcAft>
                <a:spcPts val="0"/>
              </a:spcAft>
              <a:buNone/>
              <a:defRPr sz="7680">
                <a:latin typeface="Poppins SemiBold"/>
                <a:ea typeface="Poppins SemiBold"/>
                <a:cs typeface="Poppins SemiBold"/>
                <a:sym typeface="Poppins SemiBold"/>
              </a:defRPr>
            </a:lvl9pPr>
          </a:lstStyle>
          <a:p>
            <a:endParaRPr/>
          </a:p>
        </p:txBody>
      </p:sp>
      <p:sp>
        <p:nvSpPr>
          <p:cNvPr id="359" name="Google Shape;359;p36"/>
          <p:cNvSpPr/>
          <p:nvPr/>
        </p:nvSpPr>
        <p:spPr>
          <a:xfrm>
            <a:off x="-5" y="3778815"/>
            <a:ext cx="5313663" cy="5988350"/>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60" name="Google Shape;360;p36"/>
          <p:cNvSpPr txBox="1">
            <a:spLocks noGrp="1"/>
          </p:cNvSpPr>
          <p:nvPr>
            <p:ph type="body" idx="1"/>
          </p:nvPr>
        </p:nvSpPr>
        <p:spPr>
          <a:xfrm>
            <a:off x="6854542" y="7018678"/>
            <a:ext cx="5825280" cy="1114453"/>
          </a:xfrm>
          <a:prstGeom prst="rect">
            <a:avLst/>
          </a:prstGeom>
        </p:spPr>
        <p:txBody>
          <a:bodyPr spcFirstLastPara="1" wrap="square" lIns="91425" tIns="91425" rIns="91425" bIns="91425" anchor="t" anchorCtr="0">
            <a:noAutofit/>
          </a:bodyPr>
          <a:lstStyle>
            <a:lvl1pPr marL="650230" lvl="0" indent="-424456">
              <a:spcBef>
                <a:spcPts val="0"/>
              </a:spcBef>
              <a:spcAft>
                <a:spcPts val="0"/>
              </a:spcAft>
              <a:buClr>
                <a:schemeClr val="dk1"/>
              </a:buClr>
              <a:buSzPts val="1100"/>
              <a:buFont typeface="Nunito Sans"/>
              <a:buChar char="●"/>
              <a:defRPr sz="1564"/>
            </a:lvl1pPr>
            <a:lvl2pPr marL="1300460" lvl="1" indent="-424456">
              <a:spcBef>
                <a:spcPts val="0"/>
              </a:spcBef>
              <a:spcAft>
                <a:spcPts val="0"/>
              </a:spcAft>
              <a:buClr>
                <a:schemeClr val="dk1"/>
              </a:buClr>
              <a:buSzPts val="1100"/>
              <a:buFont typeface="Nunito Sans"/>
              <a:buChar char="○"/>
              <a:defRPr sz="1564"/>
            </a:lvl2pPr>
            <a:lvl3pPr marL="1950690" lvl="2" indent="-424456">
              <a:spcBef>
                <a:spcPts val="0"/>
              </a:spcBef>
              <a:spcAft>
                <a:spcPts val="0"/>
              </a:spcAft>
              <a:buClr>
                <a:schemeClr val="dk1"/>
              </a:buClr>
              <a:buSzPts val="1100"/>
              <a:buFont typeface="Nunito Sans"/>
              <a:buChar char="■"/>
              <a:defRPr sz="1564"/>
            </a:lvl3pPr>
            <a:lvl4pPr marL="2600919" lvl="3" indent="-424456">
              <a:spcBef>
                <a:spcPts val="0"/>
              </a:spcBef>
              <a:spcAft>
                <a:spcPts val="0"/>
              </a:spcAft>
              <a:buClr>
                <a:schemeClr val="dk1"/>
              </a:buClr>
              <a:buSzPts val="1100"/>
              <a:buFont typeface="Nunito Sans"/>
              <a:buChar char="●"/>
              <a:defRPr sz="1564"/>
            </a:lvl4pPr>
            <a:lvl5pPr marL="3251149" lvl="4" indent="-424456">
              <a:spcBef>
                <a:spcPts val="0"/>
              </a:spcBef>
              <a:spcAft>
                <a:spcPts val="0"/>
              </a:spcAft>
              <a:buClr>
                <a:schemeClr val="dk1"/>
              </a:buClr>
              <a:buSzPts val="1100"/>
              <a:buFont typeface="Nunito Sans"/>
              <a:buChar char="○"/>
              <a:defRPr sz="1564"/>
            </a:lvl5pPr>
            <a:lvl6pPr marL="3901379" lvl="5" indent="-424456">
              <a:spcBef>
                <a:spcPts val="0"/>
              </a:spcBef>
              <a:spcAft>
                <a:spcPts val="0"/>
              </a:spcAft>
              <a:buClr>
                <a:schemeClr val="dk1"/>
              </a:buClr>
              <a:buSzPts val="1100"/>
              <a:buFont typeface="Nunito Sans"/>
              <a:buChar char="■"/>
              <a:defRPr sz="1564"/>
            </a:lvl6pPr>
            <a:lvl7pPr marL="4551609" lvl="6" indent="-424456">
              <a:spcBef>
                <a:spcPts val="0"/>
              </a:spcBef>
              <a:spcAft>
                <a:spcPts val="0"/>
              </a:spcAft>
              <a:buClr>
                <a:schemeClr val="dk1"/>
              </a:buClr>
              <a:buSzPts val="1100"/>
              <a:buFont typeface="Nunito Sans"/>
              <a:buChar char="●"/>
              <a:defRPr sz="1564"/>
            </a:lvl7pPr>
            <a:lvl8pPr marL="5201839" lvl="7" indent="-424456">
              <a:spcBef>
                <a:spcPts val="0"/>
              </a:spcBef>
              <a:spcAft>
                <a:spcPts val="0"/>
              </a:spcAft>
              <a:buClr>
                <a:schemeClr val="dk1"/>
              </a:buClr>
              <a:buSzPts val="1100"/>
              <a:buFont typeface="Nunito Sans"/>
              <a:buChar char="○"/>
              <a:defRPr sz="1564"/>
            </a:lvl8pPr>
            <a:lvl9pPr marL="5852069" lvl="8" indent="-424456">
              <a:spcBef>
                <a:spcPts val="0"/>
              </a:spcBef>
              <a:spcAft>
                <a:spcPts val="0"/>
              </a:spcAft>
              <a:buClr>
                <a:schemeClr val="dk1"/>
              </a:buClr>
              <a:buSzPts val="1100"/>
              <a:buFont typeface="Nunito Sans"/>
              <a:buChar char="■"/>
              <a:defRPr sz="1564"/>
            </a:lvl9pPr>
          </a:lstStyle>
          <a:p>
            <a:endParaRPr/>
          </a:p>
        </p:txBody>
      </p:sp>
      <p:sp>
        <p:nvSpPr>
          <p:cNvPr id="361" name="Google Shape;361;p36"/>
          <p:cNvSpPr txBox="1">
            <a:spLocks noGrp="1"/>
          </p:cNvSpPr>
          <p:nvPr>
            <p:ph type="body" idx="2"/>
          </p:nvPr>
        </p:nvSpPr>
        <p:spPr>
          <a:xfrm>
            <a:off x="6854542" y="4441896"/>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2" name="Google Shape;362;p36"/>
          <p:cNvSpPr txBox="1">
            <a:spLocks noGrp="1"/>
          </p:cNvSpPr>
          <p:nvPr>
            <p:ph type="body" idx="3"/>
          </p:nvPr>
        </p:nvSpPr>
        <p:spPr>
          <a:xfrm>
            <a:off x="6854542" y="1865114"/>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3" name="Google Shape;363;p36"/>
          <p:cNvSpPr txBox="1">
            <a:spLocks noGrp="1"/>
          </p:cNvSpPr>
          <p:nvPr>
            <p:ph type="subTitle" idx="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9817219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hank You Slide">
  <p:cSld name="Thank You Slide">
    <p:bg>
      <p:bgPr>
        <a:solidFill>
          <a:schemeClr val="accent1"/>
        </a:solidFill>
        <a:effectLst/>
      </p:bgPr>
    </p:bg>
    <p:spTree>
      <p:nvGrpSpPr>
        <p:cNvPr id="1" name="Shape 364"/>
        <p:cNvGrpSpPr/>
        <p:nvPr/>
      </p:nvGrpSpPr>
      <p:grpSpPr>
        <a:xfrm>
          <a:off x="0" y="0"/>
          <a:ext cx="0" cy="0"/>
          <a:chOff x="0" y="0"/>
          <a:chExt cx="0" cy="0"/>
        </a:xfrm>
      </p:grpSpPr>
      <p:pic>
        <p:nvPicPr>
          <p:cNvPr id="365" name="Google Shape;365;p37"/>
          <p:cNvPicPr preferRelativeResize="0"/>
          <p:nvPr/>
        </p:nvPicPr>
        <p:blipFill rotWithShape="1">
          <a:blip r:embed="rId2">
            <a:alphaModFix/>
          </a:blip>
          <a:srcRect t="51307" r="54483"/>
          <a:stretch/>
        </p:blipFill>
        <p:spPr>
          <a:xfrm rot="10800000" flipH="1">
            <a:off x="9675093" y="5004427"/>
            <a:ext cx="3329707" cy="4749181"/>
          </a:xfrm>
          <a:prstGeom prst="rect">
            <a:avLst/>
          </a:prstGeom>
          <a:noFill/>
          <a:ln>
            <a:noFill/>
          </a:ln>
        </p:spPr>
      </p:pic>
      <p:sp>
        <p:nvSpPr>
          <p:cNvPr id="366" name="Google Shape;366;p3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367" name="Google Shape;367;p37"/>
          <p:cNvSpPr txBox="1">
            <a:spLocks noGrp="1"/>
          </p:cNvSpPr>
          <p:nvPr>
            <p:ph type="title"/>
          </p:nvPr>
        </p:nvSpPr>
        <p:spPr>
          <a:xfrm>
            <a:off x="1749618" y="3660384"/>
            <a:ext cx="9505707" cy="3273956"/>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None/>
              <a:defRPr sz="7680">
                <a:solidFill>
                  <a:schemeClr val="dk2"/>
                </a:solidFill>
              </a:defRPr>
            </a:lvl1pPr>
            <a:lvl2pPr lvl="1"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2pPr>
            <a:lvl3pPr lvl="2"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3pPr>
            <a:lvl4pPr lvl="3"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4pPr>
            <a:lvl5pPr lvl="4"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5pPr>
            <a:lvl6pPr lvl="5"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6pPr>
            <a:lvl7pPr lvl="6"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7pPr>
            <a:lvl8pPr lvl="7"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8pPr>
            <a:lvl9pPr lvl="8"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9pPr>
          </a:lstStyle>
          <a:p>
            <a:endParaRPr/>
          </a:p>
        </p:txBody>
      </p:sp>
      <p:sp>
        <p:nvSpPr>
          <p:cNvPr id="368" name="Google Shape;368;p37"/>
          <p:cNvSpPr txBox="1">
            <a:spLocks noGrp="1"/>
          </p:cNvSpPr>
          <p:nvPr>
            <p:ph type="subTitle" idx="1"/>
          </p:nvPr>
        </p:nvSpPr>
        <p:spPr>
          <a:xfrm>
            <a:off x="3411414" y="6058098"/>
            <a:ext cx="6181973" cy="858453"/>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1pPr>
            <a:lvl2pPr lvl="1">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369" name="Google Shape;369;p37"/>
          <p:cNvSpPr/>
          <p:nvPr/>
        </p:nvSpPr>
        <p:spPr>
          <a:xfrm flipH="1">
            <a:off x="16"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70" name="Google Shape;370;p37"/>
          <p:cNvSpPr txBox="1">
            <a:spLocks noGrp="1"/>
          </p:cNvSpPr>
          <p:nvPr>
            <p:ph type="body" idx="2"/>
          </p:nvPr>
        </p:nvSpPr>
        <p:spPr>
          <a:xfrm>
            <a:off x="4903805" y="7004255"/>
            <a:ext cx="3197013" cy="758898"/>
          </a:xfrm>
          <a:prstGeom prst="rect">
            <a:avLst/>
          </a:prstGeom>
        </p:spPr>
        <p:txBody>
          <a:bodyPr spcFirstLastPara="1" wrap="square" lIns="91425" tIns="91425" rIns="91425" bIns="91425" anchor="t" anchorCtr="0">
            <a:noAutofit/>
          </a:bodyPr>
          <a:lstStyle>
            <a:lvl1pPr marL="650230" lvl="0" indent="-415425" algn="ctr">
              <a:spcBef>
                <a:spcPts val="0"/>
              </a:spcBef>
              <a:spcAft>
                <a:spcPts val="0"/>
              </a:spcAft>
              <a:buClr>
                <a:schemeClr val="dk2"/>
              </a:buClr>
              <a:buSzPts val="1000"/>
              <a:buFont typeface="Nunito Sans"/>
              <a:buChar char="●"/>
              <a:defRPr sz="1422">
                <a:solidFill>
                  <a:schemeClr val="dk2"/>
                </a:solidFill>
              </a:defRPr>
            </a:lvl1pPr>
            <a:lvl2pPr marL="1300460" lvl="1" indent="-415425" algn="ctr">
              <a:spcBef>
                <a:spcPts val="0"/>
              </a:spcBef>
              <a:spcAft>
                <a:spcPts val="0"/>
              </a:spcAft>
              <a:buClr>
                <a:schemeClr val="dk2"/>
              </a:buClr>
              <a:buSzPts val="1000"/>
              <a:buFont typeface="Nunito Sans"/>
              <a:buChar char="○"/>
              <a:defRPr sz="1422">
                <a:solidFill>
                  <a:schemeClr val="dk2"/>
                </a:solidFill>
              </a:defRPr>
            </a:lvl2pPr>
            <a:lvl3pPr marL="1950690" lvl="2" indent="-415425" algn="ctr">
              <a:spcBef>
                <a:spcPts val="0"/>
              </a:spcBef>
              <a:spcAft>
                <a:spcPts val="0"/>
              </a:spcAft>
              <a:buClr>
                <a:schemeClr val="dk2"/>
              </a:buClr>
              <a:buSzPts val="1000"/>
              <a:buFont typeface="Nunito Sans"/>
              <a:buChar char="■"/>
              <a:defRPr sz="1422">
                <a:solidFill>
                  <a:schemeClr val="dk2"/>
                </a:solidFill>
              </a:defRPr>
            </a:lvl3pPr>
            <a:lvl4pPr marL="2600919" lvl="3" indent="-415425" algn="ctr">
              <a:spcBef>
                <a:spcPts val="0"/>
              </a:spcBef>
              <a:spcAft>
                <a:spcPts val="0"/>
              </a:spcAft>
              <a:buClr>
                <a:schemeClr val="dk2"/>
              </a:buClr>
              <a:buSzPts val="1000"/>
              <a:buFont typeface="Nunito Sans"/>
              <a:buChar char="●"/>
              <a:defRPr sz="1422">
                <a:solidFill>
                  <a:schemeClr val="dk2"/>
                </a:solidFill>
              </a:defRPr>
            </a:lvl4pPr>
            <a:lvl5pPr marL="3251149" lvl="4" indent="-415425" algn="ctr">
              <a:spcBef>
                <a:spcPts val="0"/>
              </a:spcBef>
              <a:spcAft>
                <a:spcPts val="0"/>
              </a:spcAft>
              <a:buClr>
                <a:schemeClr val="dk2"/>
              </a:buClr>
              <a:buSzPts val="1000"/>
              <a:buFont typeface="Nunito Sans"/>
              <a:buChar char="○"/>
              <a:defRPr sz="1422">
                <a:solidFill>
                  <a:schemeClr val="dk2"/>
                </a:solidFill>
              </a:defRPr>
            </a:lvl5pPr>
            <a:lvl6pPr marL="3901379" lvl="5" indent="-415425" algn="ctr">
              <a:spcBef>
                <a:spcPts val="0"/>
              </a:spcBef>
              <a:spcAft>
                <a:spcPts val="0"/>
              </a:spcAft>
              <a:buClr>
                <a:schemeClr val="dk2"/>
              </a:buClr>
              <a:buSzPts val="1000"/>
              <a:buFont typeface="Nunito Sans"/>
              <a:buChar char="■"/>
              <a:defRPr sz="1422">
                <a:solidFill>
                  <a:schemeClr val="dk2"/>
                </a:solidFill>
              </a:defRPr>
            </a:lvl6pPr>
            <a:lvl7pPr marL="4551609" lvl="6" indent="-415425" algn="ctr">
              <a:spcBef>
                <a:spcPts val="0"/>
              </a:spcBef>
              <a:spcAft>
                <a:spcPts val="0"/>
              </a:spcAft>
              <a:buClr>
                <a:schemeClr val="dk2"/>
              </a:buClr>
              <a:buSzPts val="1000"/>
              <a:buFont typeface="Nunito Sans"/>
              <a:buChar char="●"/>
              <a:defRPr sz="1422">
                <a:solidFill>
                  <a:schemeClr val="dk2"/>
                </a:solidFill>
              </a:defRPr>
            </a:lvl7pPr>
            <a:lvl8pPr marL="5201839" lvl="7" indent="-415425" algn="ctr">
              <a:spcBef>
                <a:spcPts val="0"/>
              </a:spcBef>
              <a:spcAft>
                <a:spcPts val="0"/>
              </a:spcAft>
              <a:buClr>
                <a:schemeClr val="dk2"/>
              </a:buClr>
              <a:buSzPts val="1000"/>
              <a:buFont typeface="Nunito Sans"/>
              <a:buChar char="○"/>
              <a:defRPr sz="1422">
                <a:solidFill>
                  <a:schemeClr val="dk2"/>
                </a:solidFill>
              </a:defRPr>
            </a:lvl8pPr>
            <a:lvl9pPr marL="5852069" lvl="8" indent="-415425" algn="ctr">
              <a:spcBef>
                <a:spcPts val="0"/>
              </a:spcBef>
              <a:spcAft>
                <a:spcPts val="0"/>
              </a:spcAft>
              <a:buClr>
                <a:schemeClr val="dk2"/>
              </a:buClr>
              <a:buSzPts val="1000"/>
              <a:buFont typeface="Nunito Sans"/>
              <a:buChar char="■"/>
              <a:defRPr sz="1422">
                <a:solidFill>
                  <a:schemeClr val="dk2"/>
                </a:solidFill>
              </a:defRPr>
            </a:lvl9pPr>
          </a:lstStyle>
          <a:p>
            <a:endParaRPr/>
          </a:p>
        </p:txBody>
      </p:sp>
      <p:sp>
        <p:nvSpPr>
          <p:cNvPr id="371" name="Google Shape;371;p3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7121785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72"/>
        <p:cNvGrpSpPr/>
        <p:nvPr/>
      </p:nvGrpSpPr>
      <p:grpSpPr>
        <a:xfrm>
          <a:off x="0" y="0"/>
          <a:ext cx="0" cy="0"/>
          <a:chOff x="0" y="0"/>
          <a:chExt cx="0" cy="0"/>
        </a:xfrm>
      </p:grpSpPr>
      <p:sp>
        <p:nvSpPr>
          <p:cNvPr id="373" name="Google Shape;373;p38"/>
          <p:cNvSpPr txBox="1">
            <a:spLocks noGrp="1"/>
          </p:cNvSpPr>
          <p:nvPr>
            <p:ph type="title"/>
          </p:nvPr>
        </p:nvSpPr>
        <p:spPr>
          <a:xfrm>
            <a:off x="443307" y="4390528"/>
            <a:ext cx="12118187" cy="972544"/>
          </a:xfrm>
          <a:prstGeom prst="rect">
            <a:avLst/>
          </a:prstGeom>
        </p:spPr>
        <p:txBody>
          <a:bodyPr spcFirstLastPara="1" wrap="square" lIns="91425" tIns="91425" rIns="91425" bIns="91425" anchor="ctr" anchorCtr="0">
            <a:spAutoFit/>
          </a:bodyPr>
          <a:lstStyle>
            <a:lvl1pPr lvl="0" algn="ctr">
              <a:spcBef>
                <a:spcPts val="0"/>
              </a:spcBef>
              <a:spcAft>
                <a:spcPts val="0"/>
              </a:spcAft>
              <a:buSzPts val="3600"/>
              <a:buChar char="●"/>
              <a:defRPr sz="5120"/>
            </a:lvl1pPr>
            <a:lvl2pPr lvl="1" algn="ctr">
              <a:spcBef>
                <a:spcPts val="0"/>
              </a:spcBef>
              <a:spcAft>
                <a:spcPts val="0"/>
              </a:spcAft>
              <a:buSzPts val="3600"/>
              <a:buChar char="○"/>
              <a:defRPr sz="5120"/>
            </a:lvl2pPr>
            <a:lvl3pPr lvl="2" algn="ctr">
              <a:spcBef>
                <a:spcPts val="0"/>
              </a:spcBef>
              <a:spcAft>
                <a:spcPts val="0"/>
              </a:spcAft>
              <a:buSzPts val="3600"/>
              <a:buChar char="■"/>
              <a:defRPr sz="5120"/>
            </a:lvl3pPr>
            <a:lvl4pPr lvl="3" algn="ctr">
              <a:spcBef>
                <a:spcPts val="0"/>
              </a:spcBef>
              <a:spcAft>
                <a:spcPts val="0"/>
              </a:spcAft>
              <a:buSzPts val="3600"/>
              <a:buChar char="●"/>
              <a:defRPr sz="5120"/>
            </a:lvl4pPr>
            <a:lvl5pPr lvl="4" algn="ctr">
              <a:spcBef>
                <a:spcPts val="0"/>
              </a:spcBef>
              <a:spcAft>
                <a:spcPts val="0"/>
              </a:spcAft>
              <a:buSzPts val="3600"/>
              <a:buChar char="○"/>
              <a:defRPr sz="5120"/>
            </a:lvl5pPr>
            <a:lvl6pPr lvl="5" algn="ctr">
              <a:spcBef>
                <a:spcPts val="0"/>
              </a:spcBef>
              <a:spcAft>
                <a:spcPts val="0"/>
              </a:spcAft>
              <a:buSzPts val="3600"/>
              <a:buChar char="■"/>
              <a:defRPr sz="5120"/>
            </a:lvl6pPr>
            <a:lvl7pPr lvl="6" algn="ctr">
              <a:spcBef>
                <a:spcPts val="0"/>
              </a:spcBef>
              <a:spcAft>
                <a:spcPts val="0"/>
              </a:spcAft>
              <a:buSzPts val="3600"/>
              <a:buChar char="●"/>
              <a:defRPr sz="5120"/>
            </a:lvl7pPr>
            <a:lvl8pPr lvl="7" algn="ctr">
              <a:spcBef>
                <a:spcPts val="0"/>
              </a:spcBef>
              <a:spcAft>
                <a:spcPts val="0"/>
              </a:spcAft>
              <a:buSzPts val="3600"/>
              <a:buChar char="○"/>
              <a:defRPr sz="5120"/>
            </a:lvl8pPr>
            <a:lvl9pPr lvl="8" algn="ctr">
              <a:spcBef>
                <a:spcPts val="0"/>
              </a:spcBef>
              <a:spcAft>
                <a:spcPts val="0"/>
              </a:spcAft>
              <a:buSzPts val="3600"/>
              <a:buChar char="■"/>
              <a:defRPr sz="5120"/>
            </a:lvl9pPr>
          </a:lstStyle>
          <a:p>
            <a:endParaRPr/>
          </a:p>
        </p:txBody>
      </p:sp>
    </p:spTree>
    <p:extLst>
      <p:ext uri="{BB962C8B-B14F-4D97-AF65-F5344CB8AC3E}">
        <p14:creationId xmlns:p14="http://schemas.microsoft.com/office/powerpoint/2010/main" val="310648192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374"/>
        <p:cNvGrpSpPr/>
        <p:nvPr/>
      </p:nvGrpSpPr>
      <p:grpSpPr>
        <a:xfrm>
          <a:off x="0" y="0"/>
          <a:ext cx="0" cy="0"/>
          <a:chOff x="0" y="0"/>
          <a:chExt cx="0" cy="0"/>
        </a:xfrm>
      </p:grpSpPr>
      <p:sp>
        <p:nvSpPr>
          <p:cNvPr id="375" name="Google Shape;375;p39"/>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6" name="Google Shape;376;p39"/>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3707100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377"/>
        <p:cNvGrpSpPr/>
        <p:nvPr/>
      </p:nvGrpSpPr>
      <p:grpSpPr>
        <a:xfrm>
          <a:off x="0" y="0"/>
          <a:ext cx="0" cy="0"/>
          <a:chOff x="0" y="0"/>
          <a:chExt cx="0" cy="0"/>
        </a:xfrm>
      </p:grpSpPr>
      <p:sp>
        <p:nvSpPr>
          <p:cNvPr id="378" name="Google Shape;378;p40"/>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9" name="Google Shape;379;p40"/>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380" name="Google Shape;380;p40"/>
          <p:cNvSpPr txBox="1">
            <a:spLocks noGrp="1"/>
          </p:cNvSpPr>
          <p:nvPr>
            <p:ph type="body" idx="2"/>
          </p:nvPr>
        </p:nvSpPr>
        <p:spPr>
          <a:xfrm>
            <a:off x="6872747" y="2185434"/>
            <a:ext cx="5688747"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Tree>
    <p:extLst>
      <p:ext uri="{BB962C8B-B14F-4D97-AF65-F5344CB8AC3E}">
        <p14:creationId xmlns:p14="http://schemas.microsoft.com/office/powerpoint/2010/main" val="21197492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81"/>
        <p:cNvGrpSpPr/>
        <p:nvPr/>
      </p:nvGrpSpPr>
      <p:grpSpPr>
        <a:xfrm>
          <a:off x="0" y="0"/>
          <a:ext cx="0" cy="0"/>
          <a:chOff x="0" y="0"/>
          <a:chExt cx="0" cy="0"/>
        </a:xfrm>
      </p:grpSpPr>
      <p:sp>
        <p:nvSpPr>
          <p:cNvPr id="382" name="Google Shape;382;p41"/>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Tree>
    <p:extLst>
      <p:ext uri="{BB962C8B-B14F-4D97-AF65-F5344CB8AC3E}">
        <p14:creationId xmlns:p14="http://schemas.microsoft.com/office/powerpoint/2010/main" val="10504281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42"/>
          <p:cNvSpPr txBox="1">
            <a:spLocks noGrp="1"/>
          </p:cNvSpPr>
          <p:nvPr>
            <p:ph type="title"/>
          </p:nvPr>
        </p:nvSpPr>
        <p:spPr>
          <a:xfrm>
            <a:off x="443307" y="1776769"/>
            <a:ext cx="3993600" cy="709844"/>
          </a:xfrm>
          <a:prstGeom prst="rect">
            <a:avLst/>
          </a:prstGeom>
        </p:spPr>
        <p:txBody>
          <a:bodyPr spcFirstLastPara="1" wrap="square" lIns="91425" tIns="91425" rIns="91425" bIns="91425" anchor="b" anchorCtr="0">
            <a:spAutoFit/>
          </a:bodyPr>
          <a:lstStyle>
            <a:lvl1pPr lvl="0">
              <a:spcBef>
                <a:spcPts val="0"/>
              </a:spcBef>
              <a:spcAft>
                <a:spcPts val="0"/>
              </a:spcAft>
              <a:buSzPts val="2400"/>
              <a:buChar char="●"/>
              <a:defRPr sz="3413"/>
            </a:lvl1pPr>
            <a:lvl2pPr lvl="1">
              <a:spcBef>
                <a:spcPts val="0"/>
              </a:spcBef>
              <a:spcAft>
                <a:spcPts val="0"/>
              </a:spcAft>
              <a:buSzPts val="2400"/>
              <a:buChar char="○"/>
              <a:defRPr sz="3413"/>
            </a:lvl2pPr>
            <a:lvl3pPr lvl="2">
              <a:spcBef>
                <a:spcPts val="0"/>
              </a:spcBef>
              <a:spcAft>
                <a:spcPts val="0"/>
              </a:spcAft>
              <a:buSzPts val="2400"/>
              <a:buChar char="■"/>
              <a:defRPr sz="3413"/>
            </a:lvl3pPr>
            <a:lvl4pPr lvl="3">
              <a:spcBef>
                <a:spcPts val="0"/>
              </a:spcBef>
              <a:spcAft>
                <a:spcPts val="0"/>
              </a:spcAft>
              <a:buSzPts val="2400"/>
              <a:buChar char="●"/>
              <a:defRPr sz="3413"/>
            </a:lvl4pPr>
            <a:lvl5pPr lvl="4">
              <a:spcBef>
                <a:spcPts val="0"/>
              </a:spcBef>
              <a:spcAft>
                <a:spcPts val="0"/>
              </a:spcAft>
              <a:buSzPts val="2400"/>
              <a:buChar char="○"/>
              <a:defRPr sz="3413"/>
            </a:lvl5pPr>
            <a:lvl6pPr lvl="5">
              <a:spcBef>
                <a:spcPts val="0"/>
              </a:spcBef>
              <a:spcAft>
                <a:spcPts val="0"/>
              </a:spcAft>
              <a:buSzPts val="2400"/>
              <a:buChar char="■"/>
              <a:defRPr sz="3413"/>
            </a:lvl6pPr>
            <a:lvl7pPr lvl="6">
              <a:spcBef>
                <a:spcPts val="0"/>
              </a:spcBef>
              <a:spcAft>
                <a:spcPts val="0"/>
              </a:spcAft>
              <a:buSzPts val="2400"/>
              <a:buChar char="●"/>
              <a:defRPr sz="3413"/>
            </a:lvl7pPr>
            <a:lvl8pPr lvl="7">
              <a:spcBef>
                <a:spcPts val="0"/>
              </a:spcBef>
              <a:spcAft>
                <a:spcPts val="0"/>
              </a:spcAft>
              <a:buSzPts val="2400"/>
              <a:buChar char="○"/>
              <a:defRPr sz="3413"/>
            </a:lvl8pPr>
            <a:lvl9pPr lvl="8">
              <a:spcBef>
                <a:spcPts val="0"/>
              </a:spcBef>
              <a:spcAft>
                <a:spcPts val="0"/>
              </a:spcAft>
              <a:buSzPts val="2400"/>
              <a:buChar char="■"/>
              <a:defRPr sz="3413"/>
            </a:lvl9pPr>
          </a:lstStyle>
          <a:p>
            <a:endParaRPr/>
          </a:p>
        </p:txBody>
      </p:sp>
      <p:sp>
        <p:nvSpPr>
          <p:cNvPr id="385" name="Google Shape;385;p42"/>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5850865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6"/>
        <p:cNvGrpSpPr/>
        <p:nvPr/>
      </p:nvGrpSpPr>
      <p:grpSpPr>
        <a:xfrm>
          <a:off x="0" y="0"/>
          <a:ext cx="0" cy="0"/>
          <a:chOff x="0" y="0"/>
          <a:chExt cx="0" cy="0"/>
        </a:xfrm>
      </p:grpSpPr>
      <p:sp>
        <p:nvSpPr>
          <p:cNvPr id="387" name="Google Shape;387;p43"/>
          <p:cNvSpPr txBox="1">
            <a:spLocks noGrp="1"/>
          </p:cNvSpPr>
          <p:nvPr>
            <p:ph type="title"/>
          </p:nvPr>
        </p:nvSpPr>
        <p:spPr>
          <a:xfrm>
            <a:off x="377600" y="4045547"/>
            <a:ext cx="5753173" cy="1103798"/>
          </a:xfrm>
          <a:prstGeom prst="rect">
            <a:avLst/>
          </a:prstGeom>
        </p:spPr>
        <p:txBody>
          <a:bodyPr spcFirstLastPara="1" wrap="square" lIns="91425" tIns="91425" rIns="91425" bIns="91425" anchor="b" anchorCtr="0">
            <a:spAutoFit/>
          </a:bodyPr>
          <a:lstStyle>
            <a:lvl1pPr lvl="0" algn="ctr">
              <a:spcBef>
                <a:spcPts val="0"/>
              </a:spcBef>
              <a:spcAft>
                <a:spcPts val="0"/>
              </a:spcAft>
              <a:buSzPts val="4200"/>
              <a:buChar char="●"/>
              <a:defRPr sz="5973"/>
            </a:lvl1pPr>
            <a:lvl2pPr lvl="1" algn="ctr">
              <a:spcBef>
                <a:spcPts val="0"/>
              </a:spcBef>
              <a:spcAft>
                <a:spcPts val="0"/>
              </a:spcAft>
              <a:buSzPts val="4200"/>
              <a:buChar char="○"/>
              <a:defRPr sz="5973"/>
            </a:lvl2pPr>
            <a:lvl3pPr lvl="2" algn="ctr">
              <a:spcBef>
                <a:spcPts val="0"/>
              </a:spcBef>
              <a:spcAft>
                <a:spcPts val="0"/>
              </a:spcAft>
              <a:buSzPts val="4200"/>
              <a:buChar char="■"/>
              <a:defRPr sz="5973"/>
            </a:lvl3pPr>
            <a:lvl4pPr lvl="3" algn="ctr">
              <a:spcBef>
                <a:spcPts val="0"/>
              </a:spcBef>
              <a:spcAft>
                <a:spcPts val="0"/>
              </a:spcAft>
              <a:buSzPts val="4200"/>
              <a:buChar char="●"/>
              <a:defRPr sz="5973"/>
            </a:lvl4pPr>
            <a:lvl5pPr lvl="4" algn="ctr">
              <a:spcBef>
                <a:spcPts val="0"/>
              </a:spcBef>
              <a:spcAft>
                <a:spcPts val="0"/>
              </a:spcAft>
              <a:buSzPts val="4200"/>
              <a:buChar char="○"/>
              <a:defRPr sz="5973"/>
            </a:lvl5pPr>
            <a:lvl6pPr lvl="5" algn="ctr">
              <a:spcBef>
                <a:spcPts val="0"/>
              </a:spcBef>
              <a:spcAft>
                <a:spcPts val="0"/>
              </a:spcAft>
              <a:buSzPts val="4200"/>
              <a:buChar char="■"/>
              <a:defRPr sz="5973"/>
            </a:lvl6pPr>
            <a:lvl7pPr lvl="6" algn="ctr">
              <a:spcBef>
                <a:spcPts val="0"/>
              </a:spcBef>
              <a:spcAft>
                <a:spcPts val="0"/>
              </a:spcAft>
              <a:buSzPts val="4200"/>
              <a:buChar char="●"/>
              <a:defRPr sz="5973"/>
            </a:lvl7pPr>
            <a:lvl8pPr lvl="7" algn="ctr">
              <a:spcBef>
                <a:spcPts val="0"/>
              </a:spcBef>
              <a:spcAft>
                <a:spcPts val="0"/>
              </a:spcAft>
              <a:buSzPts val="4200"/>
              <a:buChar char="○"/>
              <a:defRPr sz="5973"/>
            </a:lvl8pPr>
            <a:lvl9pPr lvl="8" algn="ctr">
              <a:spcBef>
                <a:spcPts val="0"/>
              </a:spcBef>
              <a:spcAft>
                <a:spcPts val="0"/>
              </a:spcAft>
              <a:buSzPts val="4200"/>
              <a:buChar char="■"/>
              <a:defRPr sz="5973"/>
            </a:lvl9pPr>
          </a:lstStyle>
          <a:p>
            <a:endParaRPr/>
          </a:p>
        </p:txBody>
      </p:sp>
      <p:sp>
        <p:nvSpPr>
          <p:cNvPr id="388" name="Google Shape;388;p43"/>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987"/>
            </a:lvl1pPr>
            <a:lvl2pPr lvl="1" algn="ctr">
              <a:spcBef>
                <a:spcPts val="0"/>
              </a:spcBef>
              <a:spcAft>
                <a:spcPts val="0"/>
              </a:spcAft>
              <a:buSzPts val="2100"/>
              <a:buNone/>
              <a:defRPr sz="2987"/>
            </a:lvl2pPr>
            <a:lvl3pPr lvl="2" algn="ctr">
              <a:spcBef>
                <a:spcPts val="0"/>
              </a:spcBef>
              <a:spcAft>
                <a:spcPts val="0"/>
              </a:spcAft>
              <a:buSzPts val="2100"/>
              <a:buNone/>
              <a:defRPr sz="2987"/>
            </a:lvl3pPr>
            <a:lvl4pPr lvl="3" algn="ctr">
              <a:spcBef>
                <a:spcPts val="0"/>
              </a:spcBef>
              <a:spcAft>
                <a:spcPts val="0"/>
              </a:spcAft>
              <a:buSzPts val="2100"/>
              <a:buNone/>
              <a:defRPr sz="2987"/>
            </a:lvl4pPr>
            <a:lvl5pPr lvl="4" algn="ctr">
              <a:spcBef>
                <a:spcPts val="0"/>
              </a:spcBef>
              <a:spcAft>
                <a:spcPts val="0"/>
              </a:spcAft>
              <a:buSzPts val="2100"/>
              <a:buNone/>
              <a:defRPr sz="2987"/>
            </a:lvl5pPr>
            <a:lvl6pPr lvl="5" algn="ctr">
              <a:spcBef>
                <a:spcPts val="0"/>
              </a:spcBef>
              <a:spcAft>
                <a:spcPts val="0"/>
              </a:spcAft>
              <a:buSzPts val="2100"/>
              <a:buNone/>
              <a:defRPr sz="2987"/>
            </a:lvl6pPr>
            <a:lvl7pPr lvl="6" algn="ctr">
              <a:spcBef>
                <a:spcPts val="0"/>
              </a:spcBef>
              <a:spcAft>
                <a:spcPts val="0"/>
              </a:spcAft>
              <a:buSzPts val="2100"/>
              <a:buNone/>
              <a:defRPr sz="2987"/>
            </a:lvl7pPr>
            <a:lvl8pPr lvl="7" algn="ctr">
              <a:spcBef>
                <a:spcPts val="0"/>
              </a:spcBef>
              <a:spcAft>
                <a:spcPts val="0"/>
              </a:spcAft>
              <a:buSzPts val="2100"/>
              <a:buNone/>
              <a:defRPr sz="2987"/>
            </a:lvl8pPr>
            <a:lvl9pPr lvl="8" algn="ctr">
              <a:spcBef>
                <a:spcPts val="0"/>
              </a:spcBef>
              <a:spcAft>
                <a:spcPts val="0"/>
              </a:spcAft>
              <a:buSzPts val="2100"/>
              <a:buNone/>
              <a:defRPr sz="2987"/>
            </a:lvl9pPr>
          </a:lstStyle>
          <a:p>
            <a:endParaRPr/>
          </a:p>
        </p:txBody>
      </p:sp>
      <p:sp>
        <p:nvSpPr>
          <p:cNvPr id="389" name="Google Shape;389;p43"/>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6650569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0"/>
        <p:cNvGrpSpPr/>
        <p:nvPr/>
      </p:nvGrpSpPr>
      <p:grpSpPr>
        <a:xfrm>
          <a:off x="0" y="0"/>
          <a:ext cx="0" cy="0"/>
          <a:chOff x="0" y="0"/>
          <a:chExt cx="0" cy="0"/>
        </a:xfrm>
      </p:grpSpPr>
      <p:sp>
        <p:nvSpPr>
          <p:cNvPr id="391" name="Google Shape;391;p44"/>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Autofit/>
          </a:bodyPr>
          <a:lstStyle>
            <a:lvl1pPr marL="650230" lvl="0" indent="-325115">
              <a:spcBef>
                <a:spcPts val="0"/>
              </a:spcBef>
              <a:spcAft>
                <a:spcPts val="0"/>
              </a:spcAft>
              <a:buSzPts val="1200"/>
              <a:buNone/>
              <a:defRPr/>
            </a:lvl1pPr>
          </a:lstStyle>
          <a:p>
            <a:endParaRPr/>
          </a:p>
        </p:txBody>
      </p:sp>
    </p:spTree>
    <p:extLst>
      <p:ext uri="{BB962C8B-B14F-4D97-AF65-F5344CB8AC3E}">
        <p14:creationId xmlns:p14="http://schemas.microsoft.com/office/powerpoint/2010/main" val="23870796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2"/>
        <p:cNvGrpSpPr/>
        <p:nvPr/>
      </p:nvGrpSpPr>
      <p:grpSpPr>
        <a:xfrm>
          <a:off x="0" y="0"/>
          <a:ext cx="0" cy="0"/>
          <a:chOff x="0" y="0"/>
          <a:chExt cx="0" cy="0"/>
        </a:xfrm>
      </p:grpSpPr>
      <p:sp>
        <p:nvSpPr>
          <p:cNvPr id="393" name="Google Shape;393;p45"/>
          <p:cNvSpPr txBox="1">
            <a:spLocks noGrp="1"/>
          </p:cNvSpPr>
          <p:nvPr>
            <p:ph type="title" hasCustomPrompt="1"/>
          </p:nvPr>
        </p:nvSpPr>
        <p:spPr>
          <a:xfrm>
            <a:off x="443307" y="3010052"/>
            <a:ext cx="12118187" cy="2810867"/>
          </a:xfrm>
          <a:prstGeom prst="rect">
            <a:avLst/>
          </a:prstGeom>
        </p:spPr>
        <p:txBody>
          <a:bodyPr spcFirstLastPara="1" wrap="square" lIns="91425" tIns="91425" rIns="91425" bIns="91425" anchor="b" anchorCtr="0">
            <a:spAutoFit/>
          </a:bodyPr>
          <a:lstStyle>
            <a:lvl1pPr lvl="0" algn="ctr">
              <a:spcBef>
                <a:spcPts val="0"/>
              </a:spcBef>
              <a:spcAft>
                <a:spcPts val="0"/>
              </a:spcAft>
              <a:buSzPts val="12000"/>
              <a:buChar char="●"/>
              <a:defRPr sz="17066"/>
            </a:lvl1pPr>
            <a:lvl2pPr lvl="1" algn="ctr">
              <a:spcBef>
                <a:spcPts val="0"/>
              </a:spcBef>
              <a:spcAft>
                <a:spcPts val="0"/>
              </a:spcAft>
              <a:buSzPts val="12000"/>
              <a:buChar char="○"/>
              <a:defRPr sz="17066"/>
            </a:lvl2pPr>
            <a:lvl3pPr lvl="2" algn="ctr">
              <a:spcBef>
                <a:spcPts val="0"/>
              </a:spcBef>
              <a:spcAft>
                <a:spcPts val="0"/>
              </a:spcAft>
              <a:buSzPts val="12000"/>
              <a:buChar char="■"/>
              <a:defRPr sz="17066"/>
            </a:lvl3pPr>
            <a:lvl4pPr lvl="3" algn="ctr">
              <a:spcBef>
                <a:spcPts val="0"/>
              </a:spcBef>
              <a:spcAft>
                <a:spcPts val="0"/>
              </a:spcAft>
              <a:buSzPts val="12000"/>
              <a:buChar char="●"/>
              <a:defRPr sz="17066"/>
            </a:lvl4pPr>
            <a:lvl5pPr lvl="4" algn="ctr">
              <a:spcBef>
                <a:spcPts val="0"/>
              </a:spcBef>
              <a:spcAft>
                <a:spcPts val="0"/>
              </a:spcAft>
              <a:buSzPts val="12000"/>
              <a:buChar char="○"/>
              <a:defRPr sz="17066"/>
            </a:lvl5pPr>
            <a:lvl6pPr lvl="5" algn="ctr">
              <a:spcBef>
                <a:spcPts val="0"/>
              </a:spcBef>
              <a:spcAft>
                <a:spcPts val="0"/>
              </a:spcAft>
              <a:buSzPts val="12000"/>
              <a:buChar char="■"/>
              <a:defRPr sz="17066"/>
            </a:lvl6pPr>
            <a:lvl7pPr lvl="6" algn="ctr">
              <a:spcBef>
                <a:spcPts val="0"/>
              </a:spcBef>
              <a:spcAft>
                <a:spcPts val="0"/>
              </a:spcAft>
              <a:buSzPts val="12000"/>
              <a:buChar char="●"/>
              <a:defRPr sz="17066"/>
            </a:lvl7pPr>
            <a:lvl8pPr lvl="7" algn="ctr">
              <a:spcBef>
                <a:spcPts val="0"/>
              </a:spcBef>
              <a:spcAft>
                <a:spcPts val="0"/>
              </a:spcAft>
              <a:buSzPts val="12000"/>
              <a:buChar char="○"/>
              <a:defRPr sz="17066"/>
            </a:lvl8pPr>
            <a:lvl9pPr lvl="8" algn="ctr">
              <a:spcBef>
                <a:spcPts val="0"/>
              </a:spcBef>
              <a:spcAft>
                <a:spcPts val="0"/>
              </a:spcAft>
              <a:buSzPts val="12000"/>
              <a:buChar char="■"/>
              <a:defRPr sz="17066"/>
            </a:lvl9pPr>
          </a:lstStyle>
          <a:p>
            <a:r>
              <a:t>xx%</a:t>
            </a:r>
          </a:p>
        </p:txBody>
      </p:sp>
      <p:sp>
        <p:nvSpPr>
          <p:cNvPr id="394" name="Google Shape;394;p45"/>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Autofit/>
          </a:bodyPr>
          <a:lstStyle>
            <a:lvl1pPr marL="650230" lvl="0" indent="-433487" algn="ctr">
              <a:spcBef>
                <a:spcPts val="0"/>
              </a:spcBef>
              <a:spcAft>
                <a:spcPts val="0"/>
              </a:spcAft>
              <a:buSzPts val="1200"/>
              <a:buChar char="●"/>
              <a:defRPr/>
            </a:lvl1pPr>
            <a:lvl2pPr marL="1300460" lvl="1" indent="-433487" algn="ctr">
              <a:spcBef>
                <a:spcPts val="0"/>
              </a:spcBef>
              <a:spcAft>
                <a:spcPts val="0"/>
              </a:spcAft>
              <a:buSzPts val="1200"/>
              <a:buChar char="○"/>
              <a:defRPr/>
            </a:lvl2pPr>
            <a:lvl3pPr marL="1950690" lvl="2" indent="-433487" algn="ctr">
              <a:spcBef>
                <a:spcPts val="0"/>
              </a:spcBef>
              <a:spcAft>
                <a:spcPts val="0"/>
              </a:spcAft>
              <a:buSzPts val="1200"/>
              <a:buChar char="■"/>
              <a:defRPr/>
            </a:lvl3pPr>
            <a:lvl4pPr marL="2600919" lvl="3" indent="-433487" algn="ctr">
              <a:spcBef>
                <a:spcPts val="0"/>
              </a:spcBef>
              <a:spcAft>
                <a:spcPts val="0"/>
              </a:spcAft>
              <a:buSzPts val="1200"/>
              <a:buChar char="●"/>
              <a:defRPr/>
            </a:lvl4pPr>
            <a:lvl5pPr marL="3251149" lvl="4" indent="-433487" algn="ctr">
              <a:spcBef>
                <a:spcPts val="0"/>
              </a:spcBef>
              <a:spcAft>
                <a:spcPts val="0"/>
              </a:spcAft>
              <a:buSzPts val="1200"/>
              <a:buChar char="○"/>
              <a:defRPr/>
            </a:lvl5pPr>
            <a:lvl6pPr marL="3901379" lvl="5" indent="-433487" algn="ctr">
              <a:spcBef>
                <a:spcPts val="0"/>
              </a:spcBef>
              <a:spcAft>
                <a:spcPts val="0"/>
              </a:spcAft>
              <a:buSzPts val="1200"/>
              <a:buChar char="■"/>
              <a:defRPr/>
            </a:lvl6pPr>
            <a:lvl7pPr marL="4551609" lvl="6" indent="-433487" algn="ctr">
              <a:spcBef>
                <a:spcPts val="0"/>
              </a:spcBef>
              <a:spcAft>
                <a:spcPts val="0"/>
              </a:spcAft>
              <a:buSzPts val="1200"/>
              <a:buChar char="●"/>
              <a:defRPr/>
            </a:lvl7pPr>
            <a:lvl8pPr marL="5201839" lvl="7" indent="-433487" algn="ctr">
              <a:spcBef>
                <a:spcPts val="0"/>
              </a:spcBef>
              <a:spcAft>
                <a:spcPts val="0"/>
              </a:spcAft>
              <a:buSzPts val="1200"/>
              <a:buChar char="○"/>
              <a:defRPr/>
            </a:lvl8pPr>
            <a:lvl9pPr marL="5852069" lvl="8" indent="-433487" algn="ctr">
              <a:spcBef>
                <a:spcPts val="0"/>
              </a:spcBef>
              <a:spcAft>
                <a:spcPts val="0"/>
              </a:spcAft>
              <a:buSzPts val="1200"/>
              <a:buChar char="■"/>
              <a:defRPr/>
            </a:lvl9pPr>
          </a:lstStyle>
          <a:p>
            <a:endParaRPr/>
          </a:p>
        </p:txBody>
      </p:sp>
    </p:spTree>
    <p:extLst>
      <p:ext uri="{BB962C8B-B14F-4D97-AF65-F5344CB8AC3E}">
        <p14:creationId xmlns:p14="http://schemas.microsoft.com/office/powerpoint/2010/main" val="358484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4" y="865332"/>
            <a:ext cx="11044014" cy="5026623"/>
          </a:xfrm>
        </p:spPr>
        <p:txBody>
          <a:bodyPr anchor="ctr"/>
          <a:lstStyle>
            <a:lvl1pPr>
              <a:defRPr sz="3413"/>
            </a:lvl1pPr>
          </a:lstStyle>
          <a:p>
            <a:r>
              <a:rPr lang="en-US"/>
              <a:t>Click to edit Master title style</a:t>
            </a:r>
          </a:p>
        </p:txBody>
      </p:sp>
      <p:sp>
        <p:nvSpPr>
          <p:cNvPr id="4" name="Text Placeholder 3"/>
          <p:cNvSpPr>
            <a:spLocks noGrp="1"/>
          </p:cNvSpPr>
          <p:nvPr>
            <p:ph type="body" sz="half" idx="2"/>
          </p:nvPr>
        </p:nvSpPr>
        <p:spPr>
          <a:xfrm>
            <a:off x="974714" y="6108701"/>
            <a:ext cx="11044014" cy="2135930"/>
          </a:xfrm>
        </p:spPr>
        <p:txBody>
          <a:bodyPr anchor="ct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95185089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5"/>
        <p:cNvGrpSpPr/>
        <p:nvPr/>
      </p:nvGrpSpPr>
      <p:grpSpPr>
        <a:xfrm>
          <a:off x="0" y="0"/>
          <a:ext cx="0" cy="0"/>
          <a:chOff x="0" y="0"/>
          <a:chExt cx="0" cy="0"/>
        </a:xfrm>
      </p:grpSpPr>
    </p:spTree>
    <p:extLst>
      <p:ext uri="{BB962C8B-B14F-4D97-AF65-F5344CB8AC3E}">
        <p14:creationId xmlns:p14="http://schemas.microsoft.com/office/powerpoint/2010/main" val="19740238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396"/>
        <p:cNvGrpSpPr/>
        <p:nvPr/>
      </p:nvGrpSpPr>
      <p:grpSpPr>
        <a:xfrm>
          <a:off x="0" y="0"/>
          <a:ext cx="0" cy="0"/>
          <a:chOff x="0" y="0"/>
          <a:chExt cx="0" cy="0"/>
        </a:xfrm>
      </p:grpSpPr>
      <p:sp>
        <p:nvSpPr>
          <p:cNvPr id="397" name="Google Shape;397;p47"/>
          <p:cNvSpPr txBox="1">
            <a:spLocks noGrp="1"/>
          </p:cNvSpPr>
          <p:nvPr>
            <p:ph type="title"/>
          </p:nvPr>
        </p:nvSpPr>
        <p:spPr>
          <a:xfrm>
            <a:off x="963307" y="4330732"/>
            <a:ext cx="4575573" cy="1103798"/>
          </a:xfrm>
          <a:prstGeom prst="rect">
            <a:avLst/>
          </a:prstGeom>
        </p:spPr>
        <p:txBody>
          <a:bodyPr spcFirstLastPara="1" wrap="square" lIns="91425" tIns="91425" rIns="91425" bIns="91425" anchor="ctr" anchorCtr="0">
            <a:spAutoFit/>
          </a:bodyPr>
          <a:lstStyle>
            <a:lvl1pPr lvl="0">
              <a:spcBef>
                <a:spcPts val="0"/>
              </a:spcBef>
              <a:spcAft>
                <a:spcPts val="0"/>
              </a:spcAft>
              <a:buSzPts val="4200"/>
              <a:buNone/>
              <a:defRPr sz="597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8" name="Google Shape;398;p47"/>
          <p:cNvSpPr txBox="1">
            <a:spLocks noGrp="1"/>
          </p:cNvSpPr>
          <p:nvPr>
            <p:ph type="subTitle" idx="1"/>
          </p:nvPr>
        </p:nvSpPr>
        <p:spPr>
          <a:xfrm>
            <a:off x="6267236" y="746667"/>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399" name="Google Shape;399;p47"/>
          <p:cNvSpPr txBox="1">
            <a:spLocks noGrp="1"/>
          </p:cNvSpPr>
          <p:nvPr>
            <p:ph type="subTitle" idx="2"/>
          </p:nvPr>
        </p:nvSpPr>
        <p:spPr>
          <a:xfrm>
            <a:off x="6267236" y="2183974"/>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0" name="Google Shape;400;p47"/>
          <p:cNvSpPr txBox="1">
            <a:spLocks noGrp="1"/>
          </p:cNvSpPr>
          <p:nvPr>
            <p:ph type="subTitle" idx="3"/>
          </p:nvPr>
        </p:nvSpPr>
        <p:spPr>
          <a:xfrm>
            <a:off x="6267236" y="6495896"/>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1" name="Google Shape;401;p47"/>
          <p:cNvSpPr txBox="1">
            <a:spLocks noGrp="1"/>
          </p:cNvSpPr>
          <p:nvPr>
            <p:ph type="subTitle" idx="4"/>
          </p:nvPr>
        </p:nvSpPr>
        <p:spPr>
          <a:xfrm>
            <a:off x="6267236" y="3621281"/>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2" name="Google Shape;402;p47"/>
          <p:cNvSpPr txBox="1">
            <a:spLocks noGrp="1"/>
          </p:cNvSpPr>
          <p:nvPr>
            <p:ph type="subTitle" idx="5"/>
          </p:nvPr>
        </p:nvSpPr>
        <p:spPr>
          <a:xfrm>
            <a:off x="6267236" y="7933203"/>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3" name="Google Shape;403;p47"/>
          <p:cNvSpPr txBox="1">
            <a:spLocks noGrp="1"/>
          </p:cNvSpPr>
          <p:nvPr>
            <p:ph type="subTitle" idx="6"/>
          </p:nvPr>
        </p:nvSpPr>
        <p:spPr>
          <a:xfrm>
            <a:off x="6267236" y="5058588"/>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14369834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404"/>
        <p:cNvGrpSpPr/>
        <p:nvPr/>
      </p:nvGrpSpPr>
      <p:grpSpPr>
        <a:xfrm>
          <a:off x="0" y="0"/>
          <a:ext cx="0" cy="0"/>
          <a:chOff x="0" y="0"/>
          <a:chExt cx="0" cy="0"/>
        </a:xfrm>
      </p:grpSpPr>
      <p:sp>
        <p:nvSpPr>
          <p:cNvPr id="405" name="Google Shape;405;p48"/>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06" name="Google Shape;406;p48"/>
          <p:cNvSpPr txBox="1">
            <a:spLocks noGrp="1"/>
          </p:cNvSpPr>
          <p:nvPr>
            <p:ph type="body" idx="1"/>
          </p:nvPr>
        </p:nvSpPr>
        <p:spPr>
          <a:xfrm>
            <a:off x="443307" y="2185434"/>
            <a:ext cx="636288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07" name="Google Shape;407;p48"/>
          <p:cNvSpPr>
            <a:spLocks noGrp="1"/>
          </p:cNvSpPr>
          <p:nvPr>
            <p:ph type="pic" idx="2"/>
          </p:nvPr>
        </p:nvSpPr>
        <p:spPr>
          <a:xfrm>
            <a:off x="7099767" y="2186003"/>
            <a:ext cx="5461760" cy="6478507"/>
          </a:xfrm>
          <a:prstGeom prst="rect">
            <a:avLst/>
          </a:prstGeom>
          <a:noFill/>
          <a:ln>
            <a:noFill/>
          </a:ln>
        </p:spPr>
      </p:sp>
    </p:spTree>
    <p:extLst>
      <p:ext uri="{BB962C8B-B14F-4D97-AF65-F5344CB8AC3E}">
        <p14:creationId xmlns:p14="http://schemas.microsoft.com/office/powerpoint/2010/main" val="7543522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408"/>
        <p:cNvGrpSpPr/>
        <p:nvPr/>
      </p:nvGrpSpPr>
      <p:grpSpPr>
        <a:xfrm>
          <a:off x="0" y="0"/>
          <a:ext cx="0" cy="0"/>
          <a:chOff x="0" y="0"/>
          <a:chExt cx="0" cy="0"/>
        </a:xfrm>
      </p:grpSpPr>
      <p:sp>
        <p:nvSpPr>
          <p:cNvPr id="409" name="Google Shape;409;p49"/>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0" name="Google Shape;410;p49"/>
          <p:cNvSpPr txBox="1">
            <a:spLocks noGrp="1"/>
          </p:cNvSpPr>
          <p:nvPr>
            <p:ph type="body" idx="1"/>
          </p:nvPr>
        </p:nvSpPr>
        <p:spPr>
          <a:xfrm>
            <a:off x="687147" y="4243509"/>
            <a:ext cx="514816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1" name="Google Shape;411;p49"/>
          <p:cNvSpPr txBox="1">
            <a:spLocks noGrp="1"/>
          </p:cNvSpPr>
          <p:nvPr>
            <p:ph type="body" idx="2"/>
          </p:nvPr>
        </p:nvSpPr>
        <p:spPr>
          <a:xfrm>
            <a:off x="7179378" y="4243509"/>
            <a:ext cx="5148160"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2" name="Google Shape;412;p49"/>
          <p:cNvSpPr txBox="1">
            <a:spLocks noGrp="1"/>
          </p:cNvSpPr>
          <p:nvPr>
            <p:ph type="subTitle" idx="3"/>
          </p:nvPr>
        </p:nvSpPr>
        <p:spPr>
          <a:xfrm>
            <a:off x="687147"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3" name="Google Shape;413;p49"/>
          <p:cNvSpPr txBox="1">
            <a:spLocks noGrp="1"/>
          </p:cNvSpPr>
          <p:nvPr>
            <p:ph type="subTitle" idx="4"/>
          </p:nvPr>
        </p:nvSpPr>
        <p:spPr>
          <a:xfrm>
            <a:off x="7179378"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22753379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414"/>
        <p:cNvGrpSpPr/>
        <p:nvPr/>
      </p:nvGrpSpPr>
      <p:grpSpPr>
        <a:xfrm>
          <a:off x="0" y="0"/>
          <a:ext cx="0" cy="0"/>
          <a:chOff x="0" y="0"/>
          <a:chExt cx="0" cy="0"/>
        </a:xfrm>
      </p:grpSpPr>
      <p:sp>
        <p:nvSpPr>
          <p:cNvPr id="415" name="Google Shape;415;p50"/>
          <p:cNvSpPr txBox="1">
            <a:spLocks noGrp="1"/>
          </p:cNvSpPr>
          <p:nvPr>
            <p:ph type="body" idx="1"/>
          </p:nvPr>
        </p:nvSpPr>
        <p:spPr>
          <a:xfrm>
            <a:off x="687182" y="4584296"/>
            <a:ext cx="3492267"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6" name="Google Shape;416;p50"/>
          <p:cNvSpPr txBox="1">
            <a:spLocks noGrp="1"/>
          </p:cNvSpPr>
          <p:nvPr>
            <p:ph type="body" idx="2"/>
          </p:nvPr>
        </p:nvSpPr>
        <p:spPr>
          <a:xfrm>
            <a:off x="4761209"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7" name="Google Shape;417;p50"/>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8" name="Google Shape;418;p50"/>
          <p:cNvSpPr txBox="1">
            <a:spLocks noGrp="1"/>
          </p:cNvSpPr>
          <p:nvPr>
            <p:ph type="subTitle" idx="3"/>
          </p:nvPr>
        </p:nvSpPr>
        <p:spPr>
          <a:xfrm>
            <a:off x="687182"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9" name="Google Shape;419;p50"/>
          <p:cNvSpPr txBox="1">
            <a:spLocks noGrp="1"/>
          </p:cNvSpPr>
          <p:nvPr>
            <p:ph type="subTitle" idx="4"/>
          </p:nvPr>
        </p:nvSpPr>
        <p:spPr>
          <a:xfrm>
            <a:off x="4761209"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0" name="Google Shape;420;p50"/>
          <p:cNvSpPr txBox="1">
            <a:spLocks noGrp="1"/>
          </p:cNvSpPr>
          <p:nvPr>
            <p:ph type="subTitle" idx="5"/>
          </p:nvPr>
        </p:nvSpPr>
        <p:spPr>
          <a:xfrm>
            <a:off x="8835235"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1" name="Google Shape;421;p50"/>
          <p:cNvSpPr txBox="1">
            <a:spLocks noGrp="1"/>
          </p:cNvSpPr>
          <p:nvPr>
            <p:ph type="body" idx="6"/>
          </p:nvPr>
        </p:nvSpPr>
        <p:spPr>
          <a:xfrm>
            <a:off x="8835235"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21083197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422"/>
        <p:cNvGrpSpPr/>
        <p:nvPr/>
      </p:nvGrpSpPr>
      <p:grpSpPr>
        <a:xfrm>
          <a:off x="0" y="0"/>
          <a:ext cx="0" cy="0"/>
          <a:chOff x="0" y="0"/>
          <a:chExt cx="0" cy="0"/>
        </a:xfrm>
      </p:grpSpPr>
      <p:sp>
        <p:nvSpPr>
          <p:cNvPr id="423" name="Google Shape;423;p51"/>
          <p:cNvSpPr txBox="1">
            <a:spLocks noGrp="1"/>
          </p:cNvSpPr>
          <p:nvPr>
            <p:ph type="body" idx="1"/>
          </p:nvPr>
        </p:nvSpPr>
        <p:spPr>
          <a:xfrm>
            <a:off x="521564" y="3335762"/>
            <a:ext cx="5459200"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24" name="Google Shape;424;p51"/>
          <p:cNvSpPr txBox="1">
            <a:spLocks noGrp="1"/>
          </p:cNvSpPr>
          <p:nvPr>
            <p:ph type="body" idx="2"/>
          </p:nvPr>
        </p:nvSpPr>
        <p:spPr>
          <a:xfrm>
            <a:off x="7023964" y="3335762"/>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5" name="Google Shape;425;p51"/>
          <p:cNvSpPr txBox="1">
            <a:spLocks noGrp="1"/>
          </p:cNvSpPr>
          <p:nvPr>
            <p:ph type="body" idx="3"/>
          </p:nvPr>
        </p:nvSpPr>
        <p:spPr>
          <a:xfrm>
            <a:off x="5216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6" name="Google Shape;426;p51"/>
          <p:cNvSpPr txBox="1">
            <a:spLocks noGrp="1"/>
          </p:cNvSpPr>
          <p:nvPr>
            <p:ph type="body" idx="4"/>
          </p:nvPr>
        </p:nvSpPr>
        <p:spPr>
          <a:xfrm>
            <a:off x="70240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7" name="Google Shape;427;p51"/>
          <p:cNvSpPr txBox="1">
            <a:spLocks noGrp="1"/>
          </p:cNvSpPr>
          <p:nvPr>
            <p:ph type="title"/>
          </p:nvPr>
        </p:nvSpPr>
        <p:spPr>
          <a:xfrm>
            <a:off x="521600"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28" name="Google Shape;428;p51"/>
          <p:cNvSpPr txBox="1">
            <a:spLocks noGrp="1"/>
          </p:cNvSpPr>
          <p:nvPr>
            <p:ph type="subTitle" idx="5"/>
          </p:nvPr>
        </p:nvSpPr>
        <p:spPr>
          <a:xfrm>
            <a:off x="521618"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9" name="Google Shape;429;p51"/>
          <p:cNvSpPr txBox="1">
            <a:spLocks noGrp="1"/>
          </p:cNvSpPr>
          <p:nvPr>
            <p:ph type="subTitle" idx="6"/>
          </p:nvPr>
        </p:nvSpPr>
        <p:spPr>
          <a:xfrm>
            <a:off x="7023983"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0" name="Google Shape;430;p51"/>
          <p:cNvSpPr txBox="1">
            <a:spLocks noGrp="1"/>
          </p:cNvSpPr>
          <p:nvPr>
            <p:ph type="subTitle" idx="7"/>
          </p:nvPr>
        </p:nvSpPr>
        <p:spPr>
          <a:xfrm>
            <a:off x="7024016"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1" name="Google Shape;431;p51"/>
          <p:cNvSpPr txBox="1">
            <a:spLocks noGrp="1"/>
          </p:cNvSpPr>
          <p:nvPr>
            <p:ph type="subTitle" idx="8"/>
          </p:nvPr>
        </p:nvSpPr>
        <p:spPr>
          <a:xfrm>
            <a:off x="521600"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36818636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432"/>
        <p:cNvGrpSpPr/>
        <p:nvPr/>
      </p:nvGrpSpPr>
      <p:grpSpPr>
        <a:xfrm>
          <a:off x="0" y="0"/>
          <a:ext cx="0" cy="0"/>
          <a:chOff x="0" y="0"/>
          <a:chExt cx="0" cy="0"/>
        </a:xfrm>
      </p:grpSpPr>
      <p:sp>
        <p:nvSpPr>
          <p:cNvPr id="433" name="Google Shape;433;p52"/>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34" name="Google Shape;434;p52"/>
          <p:cNvSpPr>
            <a:spLocks noGrp="1"/>
          </p:cNvSpPr>
          <p:nvPr>
            <p:ph type="pic" idx="2"/>
          </p:nvPr>
        </p:nvSpPr>
        <p:spPr>
          <a:xfrm>
            <a:off x="443307" y="2219473"/>
            <a:ext cx="12118187" cy="6623573"/>
          </a:xfrm>
          <a:prstGeom prst="rect">
            <a:avLst/>
          </a:prstGeom>
          <a:noFill/>
          <a:ln>
            <a:noFill/>
          </a:ln>
        </p:spPr>
      </p:sp>
    </p:spTree>
    <p:extLst>
      <p:ext uri="{BB962C8B-B14F-4D97-AF65-F5344CB8AC3E}">
        <p14:creationId xmlns:p14="http://schemas.microsoft.com/office/powerpoint/2010/main" val="294993581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435"/>
        <p:cNvGrpSpPr/>
        <p:nvPr/>
      </p:nvGrpSpPr>
      <p:grpSpPr>
        <a:xfrm>
          <a:off x="0" y="0"/>
          <a:ext cx="0" cy="0"/>
          <a:chOff x="0" y="0"/>
          <a:chExt cx="0" cy="0"/>
        </a:xfrm>
      </p:grpSpPr>
      <p:sp>
        <p:nvSpPr>
          <p:cNvPr id="436" name="Google Shape;436;p53"/>
          <p:cNvSpPr txBox="1">
            <a:spLocks noGrp="1"/>
          </p:cNvSpPr>
          <p:nvPr>
            <p:ph type="body" idx="1"/>
          </p:nvPr>
        </p:nvSpPr>
        <p:spPr>
          <a:xfrm>
            <a:off x="443307" y="7737316"/>
            <a:ext cx="572800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37" name="Google Shape;437;p53"/>
          <p:cNvSpPr>
            <a:spLocks noGrp="1"/>
          </p:cNvSpPr>
          <p:nvPr>
            <p:ph type="pic" idx="2"/>
          </p:nvPr>
        </p:nvSpPr>
        <p:spPr>
          <a:xfrm>
            <a:off x="6833529" y="2149072"/>
            <a:ext cx="5728000" cy="4537458"/>
          </a:xfrm>
          <a:prstGeom prst="rect">
            <a:avLst/>
          </a:prstGeom>
          <a:noFill/>
          <a:ln>
            <a:noFill/>
          </a:ln>
        </p:spPr>
      </p:sp>
      <p:sp>
        <p:nvSpPr>
          <p:cNvPr id="438" name="Google Shape;438;p53"/>
          <p:cNvSpPr>
            <a:spLocks noGrp="1"/>
          </p:cNvSpPr>
          <p:nvPr>
            <p:ph type="pic" idx="3"/>
          </p:nvPr>
        </p:nvSpPr>
        <p:spPr>
          <a:xfrm>
            <a:off x="443342" y="2149072"/>
            <a:ext cx="5728000" cy="4537458"/>
          </a:xfrm>
          <a:prstGeom prst="rect">
            <a:avLst/>
          </a:prstGeom>
          <a:noFill/>
          <a:ln>
            <a:noFill/>
          </a:ln>
        </p:spPr>
      </p:sp>
      <p:sp>
        <p:nvSpPr>
          <p:cNvPr id="439" name="Google Shape;439;p53"/>
          <p:cNvSpPr txBox="1">
            <a:spLocks noGrp="1"/>
          </p:cNvSpPr>
          <p:nvPr>
            <p:ph type="body" idx="4"/>
          </p:nvPr>
        </p:nvSpPr>
        <p:spPr>
          <a:xfrm>
            <a:off x="6833529" y="7737316"/>
            <a:ext cx="5728000" cy="1756160"/>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0" name="Google Shape;440;p53"/>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41" name="Google Shape;441;p53"/>
          <p:cNvSpPr txBox="1">
            <a:spLocks noGrp="1"/>
          </p:cNvSpPr>
          <p:nvPr>
            <p:ph type="subTitle" idx="5"/>
          </p:nvPr>
        </p:nvSpPr>
        <p:spPr>
          <a:xfrm>
            <a:off x="443342"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42" name="Google Shape;442;p53"/>
          <p:cNvSpPr txBox="1">
            <a:spLocks noGrp="1"/>
          </p:cNvSpPr>
          <p:nvPr>
            <p:ph type="subTitle" idx="6"/>
          </p:nvPr>
        </p:nvSpPr>
        <p:spPr>
          <a:xfrm>
            <a:off x="6833529"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157128005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443"/>
        <p:cNvGrpSpPr/>
        <p:nvPr/>
      </p:nvGrpSpPr>
      <p:grpSpPr>
        <a:xfrm>
          <a:off x="0" y="0"/>
          <a:ext cx="0" cy="0"/>
          <a:chOff x="0" y="0"/>
          <a:chExt cx="0" cy="0"/>
        </a:xfrm>
      </p:grpSpPr>
      <p:sp>
        <p:nvSpPr>
          <p:cNvPr id="444" name="Google Shape;444;p54"/>
          <p:cNvSpPr txBox="1">
            <a:spLocks noGrp="1"/>
          </p:cNvSpPr>
          <p:nvPr>
            <p:ph type="body" idx="1"/>
          </p:nvPr>
        </p:nvSpPr>
        <p:spPr>
          <a:xfrm>
            <a:off x="443307" y="7417742"/>
            <a:ext cx="373632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45" name="Google Shape;445;p54"/>
          <p:cNvSpPr>
            <a:spLocks noGrp="1"/>
          </p:cNvSpPr>
          <p:nvPr>
            <p:ph type="pic" idx="2"/>
          </p:nvPr>
        </p:nvSpPr>
        <p:spPr>
          <a:xfrm>
            <a:off x="8825209" y="2139639"/>
            <a:ext cx="3736320" cy="4310471"/>
          </a:xfrm>
          <a:prstGeom prst="rect">
            <a:avLst/>
          </a:prstGeom>
          <a:noFill/>
          <a:ln>
            <a:noFill/>
          </a:ln>
        </p:spPr>
      </p:sp>
      <p:sp>
        <p:nvSpPr>
          <p:cNvPr id="446" name="Google Shape;446;p54"/>
          <p:cNvSpPr>
            <a:spLocks noGrp="1"/>
          </p:cNvSpPr>
          <p:nvPr>
            <p:ph type="pic" idx="3"/>
          </p:nvPr>
        </p:nvSpPr>
        <p:spPr>
          <a:xfrm>
            <a:off x="443342" y="2139639"/>
            <a:ext cx="3736320" cy="4310471"/>
          </a:xfrm>
          <a:prstGeom prst="rect">
            <a:avLst/>
          </a:prstGeom>
          <a:noFill/>
          <a:ln>
            <a:noFill/>
          </a:ln>
        </p:spPr>
      </p:sp>
      <p:sp>
        <p:nvSpPr>
          <p:cNvPr id="447" name="Google Shape;447;p54"/>
          <p:cNvSpPr txBox="1">
            <a:spLocks noGrp="1"/>
          </p:cNvSpPr>
          <p:nvPr>
            <p:ph type="body" idx="4"/>
          </p:nvPr>
        </p:nvSpPr>
        <p:spPr>
          <a:xfrm>
            <a:off x="882520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8" name="Google Shape;448;p54"/>
          <p:cNvSpPr>
            <a:spLocks noGrp="1"/>
          </p:cNvSpPr>
          <p:nvPr>
            <p:ph type="pic" idx="5"/>
          </p:nvPr>
        </p:nvSpPr>
        <p:spPr>
          <a:xfrm>
            <a:off x="4629689" y="2139639"/>
            <a:ext cx="3736320" cy="4310471"/>
          </a:xfrm>
          <a:prstGeom prst="rect">
            <a:avLst/>
          </a:prstGeom>
          <a:noFill/>
          <a:ln>
            <a:noFill/>
          </a:ln>
        </p:spPr>
      </p:sp>
      <p:sp>
        <p:nvSpPr>
          <p:cNvPr id="449" name="Google Shape;449;p54"/>
          <p:cNvSpPr txBox="1">
            <a:spLocks noGrp="1"/>
          </p:cNvSpPr>
          <p:nvPr>
            <p:ph type="body" idx="6"/>
          </p:nvPr>
        </p:nvSpPr>
        <p:spPr>
          <a:xfrm>
            <a:off x="462968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50" name="Google Shape;450;p54"/>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51" name="Google Shape;451;p54"/>
          <p:cNvSpPr txBox="1">
            <a:spLocks noGrp="1"/>
          </p:cNvSpPr>
          <p:nvPr>
            <p:ph type="subTitle" idx="7"/>
          </p:nvPr>
        </p:nvSpPr>
        <p:spPr>
          <a:xfrm>
            <a:off x="443342"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2" name="Google Shape;452;p54"/>
          <p:cNvSpPr txBox="1">
            <a:spLocks noGrp="1"/>
          </p:cNvSpPr>
          <p:nvPr>
            <p:ph type="subTitle" idx="8"/>
          </p:nvPr>
        </p:nvSpPr>
        <p:spPr>
          <a:xfrm>
            <a:off x="882520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3" name="Google Shape;453;p54"/>
          <p:cNvSpPr txBox="1">
            <a:spLocks noGrp="1"/>
          </p:cNvSpPr>
          <p:nvPr>
            <p:ph type="subTitle" idx="9"/>
          </p:nvPr>
        </p:nvSpPr>
        <p:spPr>
          <a:xfrm>
            <a:off x="462968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8300994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454"/>
        <p:cNvGrpSpPr/>
        <p:nvPr/>
      </p:nvGrpSpPr>
      <p:grpSpPr>
        <a:xfrm>
          <a:off x="0" y="0"/>
          <a:ext cx="0" cy="0"/>
          <a:chOff x="0" y="0"/>
          <a:chExt cx="0" cy="0"/>
        </a:xfrm>
      </p:grpSpPr>
      <p:sp>
        <p:nvSpPr>
          <p:cNvPr id="455" name="Google Shape;455;p55"/>
          <p:cNvSpPr>
            <a:spLocks noGrp="1"/>
          </p:cNvSpPr>
          <p:nvPr>
            <p:ph type="pic" idx="2"/>
          </p:nvPr>
        </p:nvSpPr>
        <p:spPr>
          <a:xfrm>
            <a:off x="443307" y="843899"/>
            <a:ext cx="12118187" cy="7999147"/>
          </a:xfrm>
          <a:prstGeom prst="rect">
            <a:avLst/>
          </a:prstGeom>
          <a:noFill/>
          <a:ln>
            <a:noFill/>
          </a:ln>
        </p:spPr>
      </p:sp>
    </p:spTree>
    <p:extLst>
      <p:ext uri="{BB962C8B-B14F-4D97-AF65-F5344CB8AC3E}">
        <p14:creationId xmlns:p14="http://schemas.microsoft.com/office/powerpoint/2010/main" val="1345407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42626" y="866986"/>
            <a:ext cx="9922935" cy="4256575"/>
          </a:xfrm>
        </p:spPr>
        <p:txBody>
          <a:bodyPr anchor="ctr"/>
          <a:lstStyle>
            <a:lvl1pPr>
              <a:defRPr sz="3413"/>
            </a:lvl1pPr>
          </a:lstStyle>
          <a:p>
            <a:r>
              <a:rPr lang="en-US"/>
              <a:t>Click to edit Master title style</a:t>
            </a:r>
          </a:p>
        </p:txBody>
      </p:sp>
      <p:sp>
        <p:nvSpPr>
          <p:cNvPr id="12" name="Text Placeholder 3"/>
          <p:cNvSpPr>
            <a:spLocks noGrp="1"/>
          </p:cNvSpPr>
          <p:nvPr>
            <p:ph type="body" sz="half" idx="13"/>
          </p:nvPr>
        </p:nvSpPr>
        <p:spPr>
          <a:xfrm>
            <a:off x="1835356" y="5134272"/>
            <a:ext cx="9335785" cy="757687"/>
          </a:xfrm>
        </p:spPr>
        <p:txBody>
          <a:bodyPr anchor="t">
            <a:normAutofit/>
          </a:bodyPr>
          <a:lstStyle>
            <a:lvl1pPr marL="0" indent="0" algn="r">
              <a:buNone/>
              <a:defRPr sz="1493"/>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4" name="Text Placeholder 3"/>
          <p:cNvSpPr>
            <a:spLocks noGrp="1"/>
          </p:cNvSpPr>
          <p:nvPr>
            <p:ph type="body" sz="half" idx="2"/>
          </p:nvPr>
        </p:nvSpPr>
        <p:spPr>
          <a:xfrm>
            <a:off x="974714" y="6121747"/>
            <a:ext cx="11044014" cy="2118394"/>
          </a:xfrm>
        </p:spPr>
        <p:txBody>
          <a:bodyPr anchor="ctr">
            <a:normAutofit/>
          </a:bodyP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
        <p:nvSpPr>
          <p:cNvPr id="11" name="TextBox 10"/>
          <p:cNvSpPr txBox="1"/>
          <p:nvPr/>
        </p:nvSpPr>
        <p:spPr>
          <a:xfrm>
            <a:off x="892386" y="1242897"/>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534">
                <a:solidFill>
                  <a:schemeClr val="tx1"/>
                </a:solidFill>
                <a:effectLst/>
              </a:rPr>
              <a:t>“</a:t>
            </a:r>
          </a:p>
        </p:txBody>
      </p:sp>
      <p:sp>
        <p:nvSpPr>
          <p:cNvPr id="13" name="TextBox 12"/>
          <p:cNvSpPr txBox="1"/>
          <p:nvPr/>
        </p:nvSpPr>
        <p:spPr>
          <a:xfrm>
            <a:off x="11133666" y="4171726"/>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534">
                <a:solidFill>
                  <a:schemeClr val="tx1"/>
                </a:solidFill>
                <a:effectLst/>
              </a:rPr>
              <a:t>”</a:t>
            </a:r>
          </a:p>
        </p:txBody>
      </p:sp>
    </p:spTree>
    <p:extLst>
      <p:ext uri="{BB962C8B-B14F-4D97-AF65-F5344CB8AC3E}">
        <p14:creationId xmlns:p14="http://schemas.microsoft.com/office/powerpoint/2010/main" val="375877446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456"/>
        <p:cNvGrpSpPr/>
        <p:nvPr/>
      </p:nvGrpSpPr>
      <p:grpSpPr>
        <a:xfrm>
          <a:off x="0" y="0"/>
          <a:ext cx="0" cy="0"/>
          <a:chOff x="0" y="0"/>
          <a:chExt cx="0" cy="0"/>
        </a:xfrm>
      </p:grpSpPr>
      <p:sp>
        <p:nvSpPr>
          <p:cNvPr id="457" name="Google Shape;457;p56"/>
          <p:cNvSpPr>
            <a:spLocks noGrp="1"/>
          </p:cNvSpPr>
          <p:nvPr>
            <p:ph type="pic" idx="2"/>
          </p:nvPr>
        </p:nvSpPr>
        <p:spPr>
          <a:xfrm>
            <a:off x="4820764" y="225495"/>
            <a:ext cx="2337707" cy="2911004"/>
          </a:xfrm>
          <a:prstGeom prst="rect">
            <a:avLst/>
          </a:prstGeom>
          <a:noFill/>
          <a:ln>
            <a:noFill/>
          </a:ln>
        </p:spPr>
      </p:sp>
      <p:sp>
        <p:nvSpPr>
          <p:cNvPr id="458" name="Google Shape;458;p56"/>
          <p:cNvSpPr>
            <a:spLocks noGrp="1"/>
          </p:cNvSpPr>
          <p:nvPr>
            <p:ph type="pic" idx="3"/>
          </p:nvPr>
        </p:nvSpPr>
        <p:spPr>
          <a:xfrm>
            <a:off x="7389774" y="225495"/>
            <a:ext cx="2337707" cy="2911004"/>
          </a:xfrm>
          <a:prstGeom prst="rect">
            <a:avLst/>
          </a:prstGeom>
          <a:noFill/>
          <a:ln>
            <a:noFill/>
          </a:ln>
        </p:spPr>
      </p:sp>
      <p:sp>
        <p:nvSpPr>
          <p:cNvPr id="459" name="Google Shape;459;p56"/>
          <p:cNvSpPr>
            <a:spLocks noGrp="1"/>
          </p:cNvSpPr>
          <p:nvPr>
            <p:ph type="pic" idx="4"/>
          </p:nvPr>
        </p:nvSpPr>
        <p:spPr>
          <a:xfrm>
            <a:off x="9958784" y="225495"/>
            <a:ext cx="2337707" cy="2911004"/>
          </a:xfrm>
          <a:prstGeom prst="rect">
            <a:avLst/>
          </a:prstGeom>
          <a:noFill/>
          <a:ln>
            <a:noFill/>
          </a:ln>
        </p:spPr>
      </p:sp>
      <p:sp>
        <p:nvSpPr>
          <p:cNvPr id="460" name="Google Shape;460;p56"/>
          <p:cNvSpPr>
            <a:spLocks noGrp="1"/>
          </p:cNvSpPr>
          <p:nvPr>
            <p:ph type="pic" idx="5"/>
          </p:nvPr>
        </p:nvSpPr>
        <p:spPr>
          <a:xfrm>
            <a:off x="4820747" y="3421321"/>
            <a:ext cx="2337707" cy="2911004"/>
          </a:xfrm>
          <a:prstGeom prst="rect">
            <a:avLst/>
          </a:prstGeom>
          <a:noFill/>
          <a:ln>
            <a:noFill/>
          </a:ln>
        </p:spPr>
      </p:sp>
      <p:sp>
        <p:nvSpPr>
          <p:cNvPr id="461" name="Google Shape;461;p56"/>
          <p:cNvSpPr>
            <a:spLocks noGrp="1"/>
          </p:cNvSpPr>
          <p:nvPr>
            <p:ph type="pic" idx="6"/>
          </p:nvPr>
        </p:nvSpPr>
        <p:spPr>
          <a:xfrm>
            <a:off x="7389756" y="3421321"/>
            <a:ext cx="2337707" cy="2911004"/>
          </a:xfrm>
          <a:prstGeom prst="rect">
            <a:avLst/>
          </a:prstGeom>
          <a:noFill/>
          <a:ln>
            <a:noFill/>
          </a:ln>
        </p:spPr>
      </p:sp>
      <p:sp>
        <p:nvSpPr>
          <p:cNvPr id="462" name="Google Shape;462;p56"/>
          <p:cNvSpPr>
            <a:spLocks noGrp="1"/>
          </p:cNvSpPr>
          <p:nvPr>
            <p:ph type="pic" idx="7"/>
          </p:nvPr>
        </p:nvSpPr>
        <p:spPr>
          <a:xfrm>
            <a:off x="9958765" y="3421321"/>
            <a:ext cx="2337707" cy="2911004"/>
          </a:xfrm>
          <a:prstGeom prst="rect">
            <a:avLst/>
          </a:prstGeom>
          <a:noFill/>
          <a:ln>
            <a:noFill/>
          </a:ln>
        </p:spPr>
      </p:sp>
      <p:sp>
        <p:nvSpPr>
          <p:cNvPr id="463" name="Google Shape;463;p56"/>
          <p:cNvSpPr txBox="1">
            <a:spLocks noGrp="1"/>
          </p:cNvSpPr>
          <p:nvPr>
            <p:ph type="title"/>
          </p:nvPr>
        </p:nvSpPr>
        <p:spPr>
          <a:xfrm>
            <a:off x="499982" y="843899"/>
            <a:ext cx="369322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64" name="Google Shape;464;p56"/>
          <p:cNvSpPr>
            <a:spLocks noGrp="1"/>
          </p:cNvSpPr>
          <p:nvPr>
            <p:ph type="pic" idx="8"/>
          </p:nvPr>
        </p:nvSpPr>
        <p:spPr>
          <a:xfrm>
            <a:off x="4820747" y="6617101"/>
            <a:ext cx="2337707" cy="2911004"/>
          </a:xfrm>
          <a:prstGeom prst="rect">
            <a:avLst/>
          </a:prstGeom>
          <a:noFill/>
          <a:ln>
            <a:noFill/>
          </a:ln>
        </p:spPr>
      </p:sp>
      <p:sp>
        <p:nvSpPr>
          <p:cNvPr id="465" name="Google Shape;465;p56"/>
          <p:cNvSpPr>
            <a:spLocks noGrp="1"/>
          </p:cNvSpPr>
          <p:nvPr>
            <p:ph type="pic" idx="9"/>
          </p:nvPr>
        </p:nvSpPr>
        <p:spPr>
          <a:xfrm>
            <a:off x="7389756" y="6617101"/>
            <a:ext cx="2337707" cy="2911004"/>
          </a:xfrm>
          <a:prstGeom prst="rect">
            <a:avLst/>
          </a:prstGeom>
          <a:noFill/>
          <a:ln>
            <a:noFill/>
          </a:ln>
        </p:spPr>
      </p:sp>
      <p:sp>
        <p:nvSpPr>
          <p:cNvPr id="466" name="Google Shape;466;p56"/>
          <p:cNvSpPr>
            <a:spLocks noGrp="1"/>
          </p:cNvSpPr>
          <p:nvPr>
            <p:ph type="pic" idx="13"/>
          </p:nvPr>
        </p:nvSpPr>
        <p:spPr>
          <a:xfrm>
            <a:off x="9958765" y="6617101"/>
            <a:ext cx="2337707" cy="2911004"/>
          </a:xfrm>
          <a:prstGeom prst="rect">
            <a:avLst/>
          </a:prstGeom>
          <a:noFill/>
          <a:ln>
            <a:noFill/>
          </a:ln>
        </p:spPr>
      </p:sp>
    </p:spTree>
    <p:extLst>
      <p:ext uri="{BB962C8B-B14F-4D97-AF65-F5344CB8AC3E}">
        <p14:creationId xmlns:p14="http://schemas.microsoft.com/office/powerpoint/2010/main" val="1654999056"/>
      </p:ext>
    </p:extLst>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43318" y="1411935"/>
            <a:ext cx="12118187" cy="3892338"/>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7395"/>
            </a:lvl1pPr>
            <a:lvl2pPr lvl="1" algn="ctr">
              <a:spcBef>
                <a:spcPts val="0"/>
              </a:spcBef>
              <a:spcAft>
                <a:spcPts val="0"/>
              </a:spcAft>
              <a:buSzPts val="5200"/>
              <a:buNone/>
              <a:defRPr sz="7395"/>
            </a:lvl2pPr>
            <a:lvl3pPr lvl="2" algn="ctr">
              <a:spcBef>
                <a:spcPts val="0"/>
              </a:spcBef>
              <a:spcAft>
                <a:spcPts val="0"/>
              </a:spcAft>
              <a:buSzPts val="5200"/>
              <a:buNone/>
              <a:defRPr sz="7395"/>
            </a:lvl3pPr>
            <a:lvl4pPr lvl="3" algn="ctr">
              <a:spcBef>
                <a:spcPts val="0"/>
              </a:spcBef>
              <a:spcAft>
                <a:spcPts val="0"/>
              </a:spcAft>
              <a:buSzPts val="5200"/>
              <a:buNone/>
              <a:defRPr sz="7395"/>
            </a:lvl4pPr>
            <a:lvl5pPr lvl="4" algn="ctr">
              <a:spcBef>
                <a:spcPts val="0"/>
              </a:spcBef>
              <a:spcAft>
                <a:spcPts val="0"/>
              </a:spcAft>
              <a:buSzPts val="5200"/>
              <a:buNone/>
              <a:defRPr sz="7395"/>
            </a:lvl5pPr>
            <a:lvl6pPr lvl="5" algn="ctr">
              <a:spcBef>
                <a:spcPts val="0"/>
              </a:spcBef>
              <a:spcAft>
                <a:spcPts val="0"/>
              </a:spcAft>
              <a:buSzPts val="5200"/>
              <a:buNone/>
              <a:defRPr sz="7395"/>
            </a:lvl6pPr>
            <a:lvl7pPr lvl="6" algn="ctr">
              <a:spcBef>
                <a:spcPts val="0"/>
              </a:spcBef>
              <a:spcAft>
                <a:spcPts val="0"/>
              </a:spcAft>
              <a:buSzPts val="5200"/>
              <a:buNone/>
              <a:defRPr sz="7395"/>
            </a:lvl7pPr>
            <a:lvl8pPr lvl="7" algn="ctr">
              <a:spcBef>
                <a:spcPts val="0"/>
              </a:spcBef>
              <a:spcAft>
                <a:spcPts val="0"/>
              </a:spcAft>
              <a:buSzPts val="5200"/>
              <a:buNone/>
              <a:defRPr sz="7395"/>
            </a:lvl8pPr>
            <a:lvl9pPr lvl="8" algn="ctr">
              <a:spcBef>
                <a:spcPts val="0"/>
              </a:spcBef>
              <a:spcAft>
                <a:spcPts val="0"/>
              </a:spcAft>
              <a:buSzPts val="5200"/>
              <a:buNone/>
              <a:defRPr sz="7395"/>
            </a:lvl9pPr>
          </a:lstStyle>
          <a:p>
            <a:endParaRPr/>
          </a:p>
        </p:txBody>
      </p:sp>
      <p:sp>
        <p:nvSpPr>
          <p:cNvPr id="11" name="Google Shape;11;p2"/>
          <p:cNvSpPr txBox="1">
            <a:spLocks noGrp="1"/>
          </p:cNvSpPr>
          <p:nvPr>
            <p:ph type="subTitle" idx="1"/>
          </p:nvPr>
        </p:nvSpPr>
        <p:spPr>
          <a:xfrm>
            <a:off x="443307" y="5374341"/>
            <a:ext cx="12118187" cy="1503004"/>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982"/>
            </a:lvl1pPr>
            <a:lvl2pPr lvl="1" algn="ctr">
              <a:lnSpc>
                <a:spcPct val="100000"/>
              </a:lnSpc>
              <a:spcBef>
                <a:spcPts val="0"/>
              </a:spcBef>
              <a:spcAft>
                <a:spcPts val="0"/>
              </a:spcAft>
              <a:buSzPts val="2800"/>
              <a:buNone/>
              <a:defRPr sz="3982"/>
            </a:lvl2pPr>
            <a:lvl3pPr lvl="2" algn="ctr">
              <a:lnSpc>
                <a:spcPct val="100000"/>
              </a:lnSpc>
              <a:spcBef>
                <a:spcPts val="0"/>
              </a:spcBef>
              <a:spcAft>
                <a:spcPts val="0"/>
              </a:spcAft>
              <a:buSzPts val="2800"/>
              <a:buNone/>
              <a:defRPr sz="3982"/>
            </a:lvl3pPr>
            <a:lvl4pPr lvl="3" algn="ctr">
              <a:lnSpc>
                <a:spcPct val="100000"/>
              </a:lnSpc>
              <a:spcBef>
                <a:spcPts val="0"/>
              </a:spcBef>
              <a:spcAft>
                <a:spcPts val="0"/>
              </a:spcAft>
              <a:buSzPts val="2800"/>
              <a:buNone/>
              <a:defRPr sz="3982"/>
            </a:lvl4pPr>
            <a:lvl5pPr lvl="4" algn="ctr">
              <a:lnSpc>
                <a:spcPct val="100000"/>
              </a:lnSpc>
              <a:spcBef>
                <a:spcPts val="0"/>
              </a:spcBef>
              <a:spcAft>
                <a:spcPts val="0"/>
              </a:spcAft>
              <a:buSzPts val="2800"/>
              <a:buNone/>
              <a:defRPr sz="3982"/>
            </a:lvl5pPr>
            <a:lvl6pPr lvl="5" algn="ctr">
              <a:lnSpc>
                <a:spcPct val="100000"/>
              </a:lnSpc>
              <a:spcBef>
                <a:spcPts val="0"/>
              </a:spcBef>
              <a:spcAft>
                <a:spcPts val="0"/>
              </a:spcAft>
              <a:buSzPts val="2800"/>
              <a:buNone/>
              <a:defRPr sz="3982"/>
            </a:lvl6pPr>
            <a:lvl7pPr lvl="6" algn="ctr">
              <a:lnSpc>
                <a:spcPct val="100000"/>
              </a:lnSpc>
              <a:spcBef>
                <a:spcPts val="0"/>
              </a:spcBef>
              <a:spcAft>
                <a:spcPts val="0"/>
              </a:spcAft>
              <a:buSzPts val="2800"/>
              <a:buNone/>
              <a:defRPr sz="3982"/>
            </a:lvl7pPr>
            <a:lvl8pPr lvl="7" algn="ctr">
              <a:lnSpc>
                <a:spcPct val="100000"/>
              </a:lnSpc>
              <a:spcBef>
                <a:spcPts val="0"/>
              </a:spcBef>
              <a:spcAft>
                <a:spcPts val="0"/>
              </a:spcAft>
              <a:buSzPts val="2800"/>
              <a:buNone/>
              <a:defRPr sz="3982"/>
            </a:lvl8pPr>
            <a:lvl9pPr lvl="8" algn="ctr">
              <a:lnSpc>
                <a:spcPct val="100000"/>
              </a:lnSpc>
              <a:spcBef>
                <a:spcPts val="0"/>
              </a:spcBef>
              <a:spcAft>
                <a:spcPts val="0"/>
              </a:spcAft>
              <a:buSzPts val="2800"/>
              <a:buNone/>
              <a:defRPr sz="3982"/>
            </a:lvl9pPr>
          </a:lstStyle>
          <a:p>
            <a:endParaRPr/>
          </a:p>
        </p:txBody>
      </p:sp>
      <p:sp>
        <p:nvSpPr>
          <p:cNvPr id="12" name="Google Shape;12;p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10066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43307" y="4078649"/>
            <a:ext cx="12118187" cy="1596302"/>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5120"/>
            </a:lvl1pPr>
            <a:lvl2pPr lvl="1" algn="ctr">
              <a:spcBef>
                <a:spcPts val="0"/>
              </a:spcBef>
              <a:spcAft>
                <a:spcPts val="0"/>
              </a:spcAft>
              <a:buSzPts val="3600"/>
              <a:buNone/>
              <a:defRPr sz="5120"/>
            </a:lvl2pPr>
            <a:lvl3pPr lvl="2" algn="ctr">
              <a:spcBef>
                <a:spcPts val="0"/>
              </a:spcBef>
              <a:spcAft>
                <a:spcPts val="0"/>
              </a:spcAft>
              <a:buSzPts val="3600"/>
              <a:buNone/>
              <a:defRPr sz="5120"/>
            </a:lvl3pPr>
            <a:lvl4pPr lvl="3" algn="ctr">
              <a:spcBef>
                <a:spcPts val="0"/>
              </a:spcBef>
              <a:spcAft>
                <a:spcPts val="0"/>
              </a:spcAft>
              <a:buSzPts val="3600"/>
              <a:buNone/>
              <a:defRPr sz="5120"/>
            </a:lvl4pPr>
            <a:lvl5pPr lvl="4" algn="ctr">
              <a:spcBef>
                <a:spcPts val="0"/>
              </a:spcBef>
              <a:spcAft>
                <a:spcPts val="0"/>
              </a:spcAft>
              <a:buSzPts val="3600"/>
              <a:buNone/>
              <a:defRPr sz="5120"/>
            </a:lvl5pPr>
            <a:lvl6pPr lvl="5" algn="ctr">
              <a:spcBef>
                <a:spcPts val="0"/>
              </a:spcBef>
              <a:spcAft>
                <a:spcPts val="0"/>
              </a:spcAft>
              <a:buSzPts val="3600"/>
              <a:buNone/>
              <a:defRPr sz="5120"/>
            </a:lvl6pPr>
            <a:lvl7pPr lvl="6" algn="ctr">
              <a:spcBef>
                <a:spcPts val="0"/>
              </a:spcBef>
              <a:spcAft>
                <a:spcPts val="0"/>
              </a:spcAft>
              <a:buSzPts val="3600"/>
              <a:buNone/>
              <a:defRPr sz="5120"/>
            </a:lvl7pPr>
            <a:lvl8pPr lvl="7" algn="ctr">
              <a:spcBef>
                <a:spcPts val="0"/>
              </a:spcBef>
              <a:spcAft>
                <a:spcPts val="0"/>
              </a:spcAft>
              <a:buSzPts val="3600"/>
              <a:buNone/>
              <a:defRPr sz="5120"/>
            </a:lvl8pPr>
            <a:lvl9pPr lvl="8" algn="ctr">
              <a:spcBef>
                <a:spcPts val="0"/>
              </a:spcBef>
              <a:spcAft>
                <a:spcPts val="0"/>
              </a:spcAft>
              <a:buSzPts val="3600"/>
              <a:buNone/>
              <a:defRPr sz="5120"/>
            </a:lvl9pPr>
          </a:lstStyle>
          <a:p>
            <a:endParaRPr/>
          </a:p>
        </p:txBody>
      </p:sp>
      <p:sp>
        <p:nvSpPr>
          <p:cNvPr id="15" name="Google Shape;15;p3"/>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437316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863004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3" name="Google Shape;23;p5"/>
          <p:cNvSpPr txBox="1">
            <a:spLocks noGrp="1"/>
          </p:cNvSpPr>
          <p:nvPr>
            <p:ph type="body" idx="2"/>
          </p:nvPr>
        </p:nvSpPr>
        <p:spPr>
          <a:xfrm>
            <a:off x="687274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4" name="Google Shape;24;p5"/>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73776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7890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43307" y="1053582"/>
            <a:ext cx="3993600" cy="1433031"/>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413"/>
            </a:lvl1pPr>
            <a:lvl2pPr lvl="1">
              <a:spcBef>
                <a:spcPts val="0"/>
              </a:spcBef>
              <a:spcAft>
                <a:spcPts val="0"/>
              </a:spcAft>
              <a:buSzPts val="2400"/>
              <a:buNone/>
              <a:defRPr sz="3413"/>
            </a:lvl2pPr>
            <a:lvl3pPr lvl="2">
              <a:spcBef>
                <a:spcPts val="0"/>
              </a:spcBef>
              <a:spcAft>
                <a:spcPts val="0"/>
              </a:spcAft>
              <a:buSzPts val="2400"/>
              <a:buNone/>
              <a:defRPr sz="3413"/>
            </a:lvl3pPr>
            <a:lvl4pPr lvl="3">
              <a:spcBef>
                <a:spcPts val="0"/>
              </a:spcBef>
              <a:spcAft>
                <a:spcPts val="0"/>
              </a:spcAft>
              <a:buSzPts val="2400"/>
              <a:buNone/>
              <a:defRPr sz="3413"/>
            </a:lvl4pPr>
            <a:lvl5pPr lvl="4">
              <a:spcBef>
                <a:spcPts val="0"/>
              </a:spcBef>
              <a:spcAft>
                <a:spcPts val="0"/>
              </a:spcAft>
              <a:buSzPts val="2400"/>
              <a:buNone/>
              <a:defRPr sz="3413"/>
            </a:lvl5pPr>
            <a:lvl6pPr lvl="5">
              <a:spcBef>
                <a:spcPts val="0"/>
              </a:spcBef>
              <a:spcAft>
                <a:spcPts val="0"/>
              </a:spcAft>
              <a:buSzPts val="2400"/>
              <a:buNone/>
              <a:defRPr sz="3413"/>
            </a:lvl6pPr>
            <a:lvl7pPr lvl="6">
              <a:spcBef>
                <a:spcPts val="0"/>
              </a:spcBef>
              <a:spcAft>
                <a:spcPts val="0"/>
              </a:spcAft>
              <a:buSzPts val="2400"/>
              <a:buNone/>
              <a:defRPr sz="3413"/>
            </a:lvl7pPr>
            <a:lvl8pPr lvl="7">
              <a:spcBef>
                <a:spcPts val="0"/>
              </a:spcBef>
              <a:spcAft>
                <a:spcPts val="0"/>
              </a:spcAft>
              <a:buSzPts val="2400"/>
              <a:buNone/>
              <a:defRPr sz="3413"/>
            </a:lvl8pPr>
            <a:lvl9pPr lvl="8">
              <a:spcBef>
                <a:spcPts val="0"/>
              </a:spcBef>
              <a:spcAft>
                <a:spcPts val="0"/>
              </a:spcAft>
              <a:buSzPts val="2400"/>
              <a:buNone/>
              <a:defRPr sz="3413"/>
            </a:lvl9pPr>
          </a:lstStyle>
          <a:p>
            <a:endParaRPr/>
          </a:p>
        </p:txBody>
      </p:sp>
      <p:sp>
        <p:nvSpPr>
          <p:cNvPr id="30" name="Google Shape;30;p7"/>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rmAutofit/>
          </a:bodyPr>
          <a:lstStyle>
            <a:lvl1pPr marL="650230" lvl="0" indent="-433487">
              <a:spcBef>
                <a:spcPts val="0"/>
              </a:spcBef>
              <a:spcAft>
                <a:spcPts val="0"/>
              </a:spcAft>
              <a:buSzPts val="1200"/>
              <a:buChar char="●"/>
              <a:defRPr sz="1707"/>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31" name="Google Shape;31;p7"/>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955815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97244" y="853618"/>
            <a:ext cx="9056427" cy="7757369"/>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827"/>
            </a:lvl1pPr>
            <a:lvl2pPr lvl="1">
              <a:spcBef>
                <a:spcPts val="0"/>
              </a:spcBef>
              <a:spcAft>
                <a:spcPts val="0"/>
              </a:spcAft>
              <a:buSzPts val="4800"/>
              <a:buNone/>
              <a:defRPr sz="6827"/>
            </a:lvl2pPr>
            <a:lvl3pPr lvl="2">
              <a:spcBef>
                <a:spcPts val="0"/>
              </a:spcBef>
              <a:spcAft>
                <a:spcPts val="0"/>
              </a:spcAft>
              <a:buSzPts val="4800"/>
              <a:buNone/>
              <a:defRPr sz="6827"/>
            </a:lvl3pPr>
            <a:lvl4pPr lvl="3">
              <a:spcBef>
                <a:spcPts val="0"/>
              </a:spcBef>
              <a:spcAft>
                <a:spcPts val="0"/>
              </a:spcAft>
              <a:buSzPts val="4800"/>
              <a:buNone/>
              <a:defRPr sz="6827"/>
            </a:lvl4pPr>
            <a:lvl5pPr lvl="4">
              <a:spcBef>
                <a:spcPts val="0"/>
              </a:spcBef>
              <a:spcAft>
                <a:spcPts val="0"/>
              </a:spcAft>
              <a:buSzPts val="4800"/>
              <a:buNone/>
              <a:defRPr sz="6827"/>
            </a:lvl5pPr>
            <a:lvl6pPr lvl="5">
              <a:spcBef>
                <a:spcPts val="0"/>
              </a:spcBef>
              <a:spcAft>
                <a:spcPts val="0"/>
              </a:spcAft>
              <a:buSzPts val="4800"/>
              <a:buNone/>
              <a:defRPr sz="6827"/>
            </a:lvl6pPr>
            <a:lvl7pPr lvl="6">
              <a:spcBef>
                <a:spcPts val="0"/>
              </a:spcBef>
              <a:spcAft>
                <a:spcPts val="0"/>
              </a:spcAft>
              <a:buSzPts val="4800"/>
              <a:buNone/>
              <a:defRPr sz="6827"/>
            </a:lvl7pPr>
            <a:lvl8pPr lvl="7">
              <a:spcBef>
                <a:spcPts val="0"/>
              </a:spcBef>
              <a:spcAft>
                <a:spcPts val="0"/>
              </a:spcAft>
              <a:buSzPts val="4800"/>
              <a:buNone/>
              <a:defRPr sz="6827"/>
            </a:lvl8pPr>
            <a:lvl9pPr lvl="8">
              <a:spcBef>
                <a:spcPts val="0"/>
              </a:spcBef>
              <a:spcAft>
                <a:spcPts val="0"/>
              </a:spcAft>
              <a:buSzPts val="4800"/>
              <a:buNone/>
              <a:defRPr sz="6827"/>
            </a:lvl9pPr>
          </a:lstStyle>
          <a:p>
            <a:endParaRPr/>
          </a:p>
        </p:txBody>
      </p:sp>
      <p:sp>
        <p:nvSpPr>
          <p:cNvPr id="34" name="Google Shape;34;p8"/>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6370002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502400" y="-237"/>
            <a:ext cx="6502400" cy="9753600"/>
          </a:xfrm>
          <a:prstGeom prst="rect">
            <a:avLst/>
          </a:pr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p>
        </p:txBody>
      </p:sp>
      <p:sp>
        <p:nvSpPr>
          <p:cNvPr id="37" name="Google Shape;37;p9"/>
          <p:cNvSpPr txBox="1">
            <a:spLocks noGrp="1"/>
          </p:cNvSpPr>
          <p:nvPr>
            <p:ph type="title"/>
          </p:nvPr>
        </p:nvSpPr>
        <p:spPr>
          <a:xfrm>
            <a:off x="377600" y="2338465"/>
            <a:ext cx="5753173" cy="281088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973"/>
            </a:lvl1pPr>
            <a:lvl2pPr lvl="1" algn="ctr">
              <a:spcBef>
                <a:spcPts val="0"/>
              </a:spcBef>
              <a:spcAft>
                <a:spcPts val="0"/>
              </a:spcAft>
              <a:buSzPts val="4200"/>
              <a:buNone/>
              <a:defRPr sz="5973"/>
            </a:lvl2pPr>
            <a:lvl3pPr lvl="2" algn="ctr">
              <a:spcBef>
                <a:spcPts val="0"/>
              </a:spcBef>
              <a:spcAft>
                <a:spcPts val="0"/>
              </a:spcAft>
              <a:buSzPts val="4200"/>
              <a:buNone/>
              <a:defRPr sz="5973"/>
            </a:lvl3pPr>
            <a:lvl4pPr lvl="3" algn="ctr">
              <a:spcBef>
                <a:spcPts val="0"/>
              </a:spcBef>
              <a:spcAft>
                <a:spcPts val="0"/>
              </a:spcAft>
              <a:buSzPts val="4200"/>
              <a:buNone/>
              <a:defRPr sz="5973"/>
            </a:lvl4pPr>
            <a:lvl5pPr lvl="4" algn="ctr">
              <a:spcBef>
                <a:spcPts val="0"/>
              </a:spcBef>
              <a:spcAft>
                <a:spcPts val="0"/>
              </a:spcAft>
              <a:buSzPts val="4200"/>
              <a:buNone/>
              <a:defRPr sz="5973"/>
            </a:lvl5pPr>
            <a:lvl6pPr lvl="5" algn="ctr">
              <a:spcBef>
                <a:spcPts val="0"/>
              </a:spcBef>
              <a:spcAft>
                <a:spcPts val="0"/>
              </a:spcAft>
              <a:buSzPts val="4200"/>
              <a:buNone/>
              <a:defRPr sz="5973"/>
            </a:lvl6pPr>
            <a:lvl7pPr lvl="6" algn="ctr">
              <a:spcBef>
                <a:spcPts val="0"/>
              </a:spcBef>
              <a:spcAft>
                <a:spcPts val="0"/>
              </a:spcAft>
              <a:buSzPts val="4200"/>
              <a:buNone/>
              <a:defRPr sz="5973"/>
            </a:lvl7pPr>
            <a:lvl8pPr lvl="7" algn="ctr">
              <a:spcBef>
                <a:spcPts val="0"/>
              </a:spcBef>
              <a:spcAft>
                <a:spcPts val="0"/>
              </a:spcAft>
              <a:buSzPts val="4200"/>
              <a:buNone/>
              <a:defRPr sz="5973"/>
            </a:lvl8pPr>
            <a:lvl9pPr lvl="8" algn="ctr">
              <a:spcBef>
                <a:spcPts val="0"/>
              </a:spcBef>
              <a:spcAft>
                <a:spcPts val="0"/>
              </a:spcAft>
              <a:buSzPts val="4200"/>
              <a:buNone/>
              <a:defRPr sz="5973"/>
            </a:lvl9pPr>
          </a:lstStyle>
          <a:p>
            <a:endParaRPr/>
          </a:p>
        </p:txBody>
      </p:sp>
      <p:sp>
        <p:nvSpPr>
          <p:cNvPr id="38" name="Google Shape;38;p9"/>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987"/>
            </a:lvl1pPr>
            <a:lvl2pPr lvl="1" algn="ctr">
              <a:lnSpc>
                <a:spcPct val="100000"/>
              </a:lnSpc>
              <a:spcBef>
                <a:spcPts val="0"/>
              </a:spcBef>
              <a:spcAft>
                <a:spcPts val="0"/>
              </a:spcAft>
              <a:buSzPts val="2100"/>
              <a:buNone/>
              <a:defRPr sz="2987"/>
            </a:lvl2pPr>
            <a:lvl3pPr lvl="2" algn="ctr">
              <a:lnSpc>
                <a:spcPct val="100000"/>
              </a:lnSpc>
              <a:spcBef>
                <a:spcPts val="0"/>
              </a:spcBef>
              <a:spcAft>
                <a:spcPts val="0"/>
              </a:spcAft>
              <a:buSzPts val="2100"/>
              <a:buNone/>
              <a:defRPr sz="2987"/>
            </a:lvl3pPr>
            <a:lvl4pPr lvl="3" algn="ctr">
              <a:lnSpc>
                <a:spcPct val="100000"/>
              </a:lnSpc>
              <a:spcBef>
                <a:spcPts val="0"/>
              </a:spcBef>
              <a:spcAft>
                <a:spcPts val="0"/>
              </a:spcAft>
              <a:buSzPts val="2100"/>
              <a:buNone/>
              <a:defRPr sz="2987"/>
            </a:lvl4pPr>
            <a:lvl5pPr lvl="4" algn="ctr">
              <a:lnSpc>
                <a:spcPct val="100000"/>
              </a:lnSpc>
              <a:spcBef>
                <a:spcPts val="0"/>
              </a:spcBef>
              <a:spcAft>
                <a:spcPts val="0"/>
              </a:spcAft>
              <a:buSzPts val="2100"/>
              <a:buNone/>
              <a:defRPr sz="2987"/>
            </a:lvl5pPr>
            <a:lvl6pPr lvl="5" algn="ctr">
              <a:lnSpc>
                <a:spcPct val="100000"/>
              </a:lnSpc>
              <a:spcBef>
                <a:spcPts val="0"/>
              </a:spcBef>
              <a:spcAft>
                <a:spcPts val="0"/>
              </a:spcAft>
              <a:buSzPts val="2100"/>
              <a:buNone/>
              <a:defRPr sz="2987"/>
            </a:lvl6pPr>
            <a:lvl7pPr lvl="6" algn="ctr">
              <a:lnSpc>
                <a:spcPct val="100000"/>
              </a:lnSpc>
              <a:spcBef>
                <a:spcPts val="0"/>
              </a:spcBef>
              <a:spcAft>
                <a:spcPts val="0"/>
              </a:spcAft>
              <a:buSzPts val="2100"/>
              <a:buNone/>
              <a:defRPr sz="2987"/>
            </a:lvl7pPr>
            <a:lvl8pPr lvl="7" algn="ctr">
              <a:lnSpc>
                <a:spcPct val="100000"/>
              </a:lnSpc>
              <a:spcBef>
                <a:spcPts val="0"/>
              </a:spcBef>
              <a:spcAft>
                <a:spcPts val="0"/>
              </a:spcAft>
              <a:buSzPts val="2100"/>
              <a:buNone/>
              <a:defRPr sz="2987"/>
            </a:lvl8pPr>
            <a:lvl9pPr lvl="8" algn="ctr">
              <a:lnSpc>
                <a:spcPct val="100000"/>
              </a:lnSpc>
              <a:spcBef>
                <a:spcPts val="0"/>
              </a:spcBef>
              <a:spcAft>
                <a:spcPts val="0"/>
              </a:spcAft>
              <a:buSzPts val="2100"/>
              <a:buNone/>
              <a:defRPr sz="2987"/>
            </a:lvl9pPr>
          </a:lstStyle>
          <a:p>
            <a:endParaRPr/>
          </a:p>
        </p:txBody>
      </p:sp>
      <p:sp>
        <p:nvSpPr>
          <p:cNvPr id="39" name="Google Shape;39;p9"/>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78912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rmAutofit/>
          </a:bodyPr>
          <a:lstStyle>
            <a:lvl1pPr marL="650230" lvl="0" indent="-325115">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2550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4714" y="3024986"/>
            <a:ext cx="11044014" cy="3572388"/>
          </a:xfrm>
        </p:spPr>
        <p:txBody>
          <a:bodyPr anchor="b"/>
          <a:lstStyle>
            <a:lvl1pPr>
              <a:defRPr sz="3413"/>
            </a:lvl1pPr>
          </a:lstStyle>
          <a:p>
            <a:r>
              <a:rPr lang="en-US"/>
              <a:t>Click to edit Master title style</a:t>
            </a:r>
          </a:p>
        </p:txBody>
      </p:sp>
      <p:sp>
        <p:nvSpPr>
          <p:cNvPr id="4" name="Text Placeholder 3"/>
          <p:cNvSpPr>
            <a:spLocks noGrp="1"/>
          </p:cNvSpPr>
          <p:nvPr>
            <p:ph type="body" sz="half" idx="2"/>
          </p:nvPr>
        </p:nvSpPr>
        <p:spPr>
          <a:xfrm>
            <a:off x="974706" y="6614124"/>
            <a:ext cx="11042345" cy="1622249"/>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8414737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43307" y="2097541"/>
            <a:ext cx="12118187" cy="3723378"/>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7066"/>
            </a:lvl1pPr>
            <a:lvl2pPr lvl="1" algn="ctr">
              <a:spcBef>
                <a:spcPts val="0"/>
              </a:spcBef>
              <a:spcAft>
                <a:spcPts val="0"/>
              </a:spcAft>
              <a:buSzPts val="12000"/>
              <a:buNone/>
              <a:defRPr sz="17066"/>
            </a:lvl2pPr>
            <a:lvl3pPr lvl="2" algn="ctr">
              <a:spcBef>
                <a:spcPts val="0"/>
              </a:spcBef>
              <a:spcAft>
                <a:spcPts val="0"/>
              </a:spcAft>
              <a:buSzPts val="12000"/>
              <a:buNone/>
              <a:defRPr sz="17066"/>
            </a:lvl3pPr>
            <a:lvl4pPr lvl="3" algn="ctr">
              <a:spcBef>
                <a:spcPts val="0"/>
              </a:spcBef>
              <a:spcAft>
                <a:spcPts val="0"/>
              </a:spcAft>
              <a:buSzPts val="12000"/>
              <a:buNone/>
              <a:defRPr sz="17066"/>
            </a:lvl4pPr>
            <a:lvl5pPr lvl="4" algn="ctr">
              <a:spcBef>
                <a:spcPts val="0"/>
              </a:spcBef>
              <a:spcAft>
                <a:spcPts val="0"/>
              </a:spcAft>
              <a:buSzPts val="12000"/>
              <a:buNone/>
              <a:defRPr sz="17066"/>
            </a:lvl5pPr>
            <a:lvl6pPr lvl="5" algn="ctr">
              <a:spcBef>
                <a:spcPts val="0"/>
              </a:spcBef>
              <a:spcAft>
                <a:spcPts val="0"/>
              </a:spcAft>
              <a:buSzPts val="12000"/>
              <a:buNone/>
              <a:defRPr sz="17066"/>
            </a:lvl6pPr>
            <a:lvl7pPr lvl="6" algn="ctr">
              <a:spcBef>
                <a:spcPts val="0"/>
              </a:spcBef>
              <a:spcAft>
                <a:spcPts val="0"/>
              </a:spcAft>
              <a:buSzPts val="12000"/>
              <a:buNone/>
              <a:defRPr sz="17066"/>
            </a:lvl7pPr>
            <a:lvl8pPr lvl="7" algn="ctr">
              <a:spcBef>
                <a:spcPts val="0"/>
              </a:spcBef>
              <a:spcAft>
                <a:spcPts val="0"/>
              </a:spcAft>
              <a:buSzPts val="12000"/>
              <a:buNone/>
              <a:defRPr sz="17066"/>
            </a:lvl8pPr>
            <a:lvl9pPr lvl="8" algn="ctr">
              <a:spcBef>
                <a:spcPts val="0"/>
              </a:spcBef>
              <a:spcAft>
                <a:spcPts val="0"/>
              </a:spcAft>
              <a:buSzPts val="12000"/>
              <a:buNone/>
              <a:defRPr sz="17066"/>
            </a:lvl9pPr>
          </a:lstStyle>
          <a:p>
            <a:r>
              <a:t>xx%</a:t>
            </a:r>
          </a:p>
        </p:txBody>
      </p:sp>
      <p:sp>
        <p:nvSpPr>
          <p:cNvPr id="46" name="Google Shape;46;p11"/>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rmAutofit/>
          </a:bodyPr>
          <a:lstStyle>
            <a:lvl1pPr marL="650230" lvl="0" indent="-487672" algn="ctr">
              <a:spcBef>
                <a:spcPts val="0"/>
              </a:spcBef>
              <a:spcAft>
                <a:spcPts val="0"/>
              </a:spcAft>
              <a:buSzPts val="1800"/>
              <a:buChar char="●"/>
              <a:defRPr/>
            </a:lvl1pPr>
            <a:lvl2pPr marL="1300460" lvl="1" indent="-451549" algn="ctr">
              <a:spcBef>
                <a:spcPts val="0"/>
              </a:spcBef>
              <a:spcAft>
                <a:spcPts val="0"/>
              </a:spcAft>
              <a:buSzPts val="1400"/>
              <a:buChar char="○"/>
              <a:defRPr/>
            </a:lvl2pPr>
            <a:lvl3pPr marL="1950690" lvl="2" indent="-451549" algn="ctr">
              <a:spcBef>
                <a:spcPts val="0"/>
              </a:spcBef>
              <a:spcAft>
                <a:spcPts val="0"/>
              </a:spcAft>
              <a:buSzPts val="1400"/>
              <a:buChar char="■"/>
              <a:defRPr/>
            </a:lvl3pPr>
            <a:lvl4pPr marL="2600919" lvl="3" indent="-451549" algn="ctr">
              <a:spcBef>
                <a:spcPts val="0"/>
              </a:spcBef>
              <a:spcAft>
                <a:spcPts val="0"/>
              </a:spcAft>
              <a:buSzPts val="1400"/>
              <a:buChar char="●"/>
              <a:defRPr/>
            </a:lvl4pPr>
            <a:lvl5pPr marL="3251149" lvl="4" indent="-451549" algn="ctr">
              <a:spcBef>
                <a:spcPts val="0"/>
              </a:spcBef>
              <a:spcAft>
                <a:spcPts val="0"/>
              </a:spcAft>
              <a:buSzPts val="1400"/>
              <a:buChar char="○"/>
              <a:defRPr/>
            </a:lvl5pPr>
            <a:lvl6pPr marL="3901379" lvl="5" indent="-451549" algn="ctr">
              <a:spcBef>
                <a:spcPts val="0"/>
              </a:spcBef>
              <a:spcAft>
                <a:spcPts val="0"/>
              </a:spcAft>
              <a:buSzPts val="1400"/>
              <a:buChar char="■"/>
              <a:defRPr/>
            </a:lvl6pPr>
            <a:lvl7pPr marL="4551609" lvl="6" indent="-451549" algn="ctr">
              <a:spcBef>
                <a:spcPts val="0"/>
              </a:spcBef>
              <a:spcAft>
                <a:spcPts val="0"/>
              </a:spcAft>
              <a:buSzPts val="1400"/>
              <a:buChar char="●"/>
              <a:defRPr/>
            </a:lvl7pPr>
            <a:lvl8pPr marL="5201839" lvl="7" indent="-451549" algn="ctr">
              <a:spcBef>
                <a:spcPts val="0"/>
              </a:spcBef>
              <a:spcAft>
                <a:spcPts val="0"/>
              </a:spcAft>
              <a:buSzPts val="1400"/>
              <a:buChar char="○"/>
              <a:defRPr/>
            </a:lvl8pPr>
            <a:lvl9pPr marL="5852069" lvl="8" indent="-451549"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9669881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90281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826" y="975360"/>
            <a:ext cx="8534400" cy="4226561"/>
          </a:xfrm>
        </p:spPr>
        <p:txBody>
          <a:bodyPr anchor="b">
            <a:normAutofit/>
          </a:bodyPr>
          <a:lstStyle>
            <a:lvl1pPr algn="l">
              <a:defRPr sz="5120">
                <a:effectLst/>
              </a:defRPr>
            </a:lvl1pPr>
          </a:lstStyle>
          <a:p>
            <a:r>
              <a:rPr lang="en-US"/>
              <a:t>Click to edit Master title style</a:t>
            </a:r>
            <a:endParaRPr lang="en-US" dirty="0"/>
          </a:p>
        </p:txBody>
      </p:sp>
      <p:sp>
        <p:nvSpPr>
          <p:cNvPr id="3" name="Subtitle 2"/>
          <p:cNvSpPr>
            <a:spLocks noGrp="1"/>
          </p:cNvSpPr>
          <p:nvPr>
            <p:ph type="subTitle" idx="1"/>
          </p:nvPr>
        </p:nvSpPr>
        <p:spPr>
          <a:xfrm>
            <a:off x="729826" y="5466834"/>
            <a:ext cx="6827520" cy="2769540"/>
          </a:xfrm>
        </p:spPr>
        <p:txBody>
          <a:bodyPr anchor="t">
            <a:normAutofit/>
          </a:bodyPr>
          <a:lstStyle>
            <a:lvl1pPr marL="0" indent="0" algn="l">
              <a:buNone/>
              <a:defRPr sz="2240">
                <a:solidFill>
                  <a:schemeClr val="bg2">
                    <a:lumMod val="75000"/>
                  </a:schemeClr>
                </a:solidFill>
              </a:defRPr>
            </a:lvl1pPr>
            <a:lvl2pPr marL="487695" indent="0" algn="ctr">
              <a:buNone/>
              <a:defRPr>
                <a:solidFill>
                  <a:schemeClr val="tx1">
                    <a:tint val="75000"/>
                  </a:schemeClr>
                </a:solidFill>
              </a:defRPr>
            </a:lvl2pPr>
            <a:lvl3pPr marL="975390" indent="0" algn="ctr">
              <a:buNone/>
              <a:defRPr>
                <a:solidFill>
                  <a:schemeClr val="tx1">
                    <a:tint val="75000"/>
                  </a:schemeClr>
                </a:solidFill>
              </a:defRPr>
            </a:lvl3pPr>
            <a:lvl4pPr marL="1463086" indent="0" algn="ctr">
              <a:buNone/>
              <a:defRPr>
                <a:solidFill>
                  <a:schemeClr val="tx1">
                    <a:tint val="75000"/>
                  </a:schemeClr>
                </a:solidFill>
              </a:defRPr>
            </a:lvl4pPr>
            <a:lvl5pPr marL="1950781" indent="0" algn="ctr">
              <a:buNone/>
              <a:defRPr>
                <a:solidFill>
                  <a:schemeClr val="tx1">
                    <a:tint val="75000"/>
                  </a:schemeClr>
                </a:solidFill>
              </a:defRPr>
            </a:lvl5pPr>
            <a:lvl6pPr marL="2438476" indent="0" algn="ctr">
              <a:buNone/>
              <a:defRPr>
                <a:solidFill>
                  <a:schemeClr val="tx1">
                    <a:tint val="75000"/>
                  </a:schemeClr>
                </a:solidFill>
              </a:defRPr>
            </a:lvl6pPr>
            <a:lvl7pPr marL="2926171" indent="0" algn="ctr">
              <a:buNone/>
              <a:defRPr>
                <a:solidFill>
                  <a:schemeClr val="tx1">
                    <a:tint val="75000"/>
                  </a:schemeClr>
                </a:solidFill>
              </a:defRPr>
            </a:lvl7pPr>
            <a:lvl8pPr marL="3413867" indent="0" algn="ctr">
              <a:buNone/>
              <a:defRPr>
                <a:solidFill>
                  <a:schemeClr val="tx1">
                    <a:tint val="75000"/>
                  </a:schemeClr>
                </a:solidFill>
              </a:defRPr>
            </a:lvl8pPr>
            <a:lvl9pPr marL="3901562"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cxnSp>
        <p:nvCxnSpPr>
          <p:cNvPr id="16" name="Straight Connector 15"/>
          <p:cNvCxnSpPr/>
          <p:nvPr/>
        </p:nvCxnSpPr>
        <p:spPr>
          <a:xfrm flipH="1">
            <a:off x="8776546" y="12042"/>
            <a:ext cx="4064000" cy="54186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515382" y="130198"/>
            <a:ext cx="6486032" cy="8648043"/>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718213" y="325120"/>
            <a:ext cx="5283200" cy="70442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824893" y="45907"/>
            <a:ext cx="5176522" cy="690202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8368455" y="866989"/>
            <a:ext cx="4632959" cy="617727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03714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6980359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826" y="2853831"/>
            <a:ext cx="9103361" cy="3244942"/>
          </a:xfrm>
        </p:spPr>
        <p:txBody>
          <a:bodyPr anchor="b">
            <a:normAutofit/>
          </a:bodyPr>
          <a:lstStyle>
            <a:lvl1pPr algn="l">
              <a:defRPr sz="3840" b="0" cap="all"/>
            </a:lvl1pPr>
          </a:lstStyle>
          <a:p>
            <a:r>
              <a:rPr lang="en-US"/>
              <a:t>Click to edit Master title style</a:t>
            </a:r>
            <a:endParaRPr lang="en-US" dirty="0"/>
          </a:p>
        </p:txBody>
      </p:sp>
      <p:sp>
        <p:nvSpPr>
          <p:cNvPr id="3" name="Text Placeholder 2"/>
          <p:cNvSpPr>
            <a:spLocks noGrp="1"/>
          </p:cNvSpPr>
          <p:nvPr>
            <p:ph type="body" idx="1"/>
          </p:nvPr>
        </p:nvSpPr>
        <p:spPr>
          <a:xfrm>
            <a:off x="729827" y="6394027"/>
            <a:ext cx="9103360" cy="2131342"/>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77828624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9826" y="975361"/>
            <a:ext cx="5266832" cy="514171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5343" y="975361"/>
            <a:ext cx="5263444" cy="514171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7E714F-A0D1-43F1-A9CD-7B091612A5A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77731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36886" y="975360"/>
            <a:ext cx="495977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729826" y="1806975"/>
            <a:ext cx="5266832"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4337" y="975360"/>
            <a:ext cx="497614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193648" y="1794933"/>
            <a:ext cx="5257801"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7E714F-A0D1-43F1-A9CD-7B091612A5A4}"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85660859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7E714F-A0D1-43F1-A9CD-7B091612A5A4}"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1450560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E714F-A0D1-43F1-A9CD-7B091612A5A4}"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5504270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7346" y="975360"/>
            <a:ext cx="3901440" cy="1950720"/>
          </a:xfrm>
        </p:spPr>
        <p:txBody>
          <a:bodyPr anchor="b">
            <a:normAutofit/>
          </a:bodyPr>
          <a:lstStyle>
            <a:lvl1pPr algn="l">
              <a:defRPr sz="2560" b="0"/>
            </a:lvl1pPr>
          </a:lstStyle>
          <a:p>
            <a:r>
              <a:rPr lang="en-US"/>
              <a:t>Click to edit Master title style</a:t>
            </a:r>
            <a:endParaRPr lang="en-US" dirty="0"/>
          </a:p>
        </p:txBody>
      </p:sp>
      <p:sp>
        <p:nvSpPr>
          <p:cNvPr id="3" name="Content Placeholder 2"/>
          <p:cNvSpPr>
            <a:spLocks noGrp="1"/>
          </p:cNvSpPr>
          <p:nvPr>
            <p:ph idx="1"/>
          </p:nvPr>
        </p:nvSpPr>
        <p:spPr>
          <a:xfrm>
            <a:off x="729827" y="975360"/>
            <a:ext cx="6339841" cy="7550009"/>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557346" y="3142826"/>
            <a:ext cx="3901440" cy="2974246"/>
          </a:xfrm>
        </p:spPr>
        <p:txBody>
          <a:bodyPr anchor="t">
            <a:normAutofit/>
          </a:bodyPr>
          <a:lstStyle>
            <a:lvl1pPr marL="0" indent="0">
              <a:buNone/>
              <a:defRPr sz="1707"/>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4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74714" y="866986"/>
            <a:ext cx="11044014" cy="1380196"/>
          </a:xfrm>
        </p:spPr>
        <p:txBody>
          <a:bodyPr/>
          <a:lstStyle/>
          <a:p>
            <a:r>
              <a:rPr lang="en-US"/>
              <a:t>Click to edit Master title style</a:t>
            </a:r>
          </a:p>
        </p:txBody>
      </p:sp>
      <p:sp>
        <p:nvSpPr>
          <p:cNvPr id="7" name="Text Placeholder 2"/>
          <p:cNvSpPr>
            <a:spLocks noGrp="1"/>
          </p:cNvSpPr>
          <p:nvPr>
            <p:ph type="body" idx="1"/>
          </p:nvPr>
        </p:nvSpPr>
        <p:spPr>
          <a:xfrm>
            <a:off x="974714"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8" name="Text Placeholder 3"/>
          <p:cNvSpPr>
            <a:spLocks noGrp="1"/>
          </p:cNvSpPr>
          <p:nvPr>
            <p:ph type="body" sz="half" idx="15"/>
          </p:nvPr>
        </p:nvSpPr>
        <p:spPr>
          <a:xfrm>
            <a:off x="974714"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9" name="Text Placeholder 4"/>
          <p:cNvSpPr>
            <a:spLocks noGrp="1"/>
          </p:cNvSpPr>
          <p:nvPr>
            <p:ph type="body" sz="quarter" idx="3"/>
          </p:nvPr>
        </p:nvSpPr>
        <p:spPr>
          <a:xfrm>
            <a:off x="4743158"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0" name="Text Placeholder 3"/>
          <p:cNvSpPr>
            <a:spLocks noGrp="1"/>
          </p:cNvSpPr>
          <p:nvPr>
            <p:ph type="body" sz="half" idx="16"/>
          </p:nvPr>
        </p:nvSpPr>
        <p:spPr>
          <a:xfrm>
            <a:off x="4737530"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11" name="Text Placeholder 4"/>
          <p:cNvSpPr>
            <a:spLocks noGrp="1"/>
          </p:cNvSpPr>
          <p:nvPr>
            <p:ph type="body" sz="quarter" idx="13"/>
          </p:nvPr>
        </p:nvSpPr>
        <p:spPr>
          <a:xfrm>
            <a:off x="8497677"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2" name="Text Placeholder 3"/>
          <p:cNvSpPr>
            <a:spLocks noGrp="1"/>
          </p:cNvSpPr>
          <p:nvPr>
            <p:ph type="body" sz="half" idx="17"/>
          </p:nvPr>
        </p:nvSpPr>
        <p:spPr>
          <a:xfrm>
            <a:off x="8497677"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12509259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7666" y="2059093"/>
            <a:ext cx="6421120" cy="1625600"/>
          </a:xfrm>
        </p:spPr>
        <p:txBody>
          <a:bodyPr anchor="b">
            <a:normAutofit/>
          </a:bodyPr>
          <a:lstStyle>
            <a:lvl1pPr algn="l">
              <a:defRPr sz="2987"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1054946" y="1300480"/>
            <a:ext cx="3499706" cy="6502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endParaRPr lang="en-US" dirty="0"/>
          </a:p>
        </p:txBody>
      </p:sp>
      <p:sp>
        <p:nvSpPr>
          <p:cNvPr id="4" name="Text Placeholder 3"/>
          <p:cNvSpPr>
            <a:spLocks noGrp="1"/>
          </p:cNvSpPr>
          <p:nvPr>
            <p:ph type="body" sz="half" idx="2"/>
          </p:nvPr>
        </p:nvSpPr>
        <p:spPr>
          <a:xfrm>
            <a:off x="5037666" y="3949606"/>
            <a:ext cx="6422814" cy="2914038"/>
          </a:xfrm>
        </p:spPr>
        <p:txBody>
          <a:bodyPr anchor="t">
            <a:normAutofit/>
          </a:bodyPr>
          <a:lstStyle>
            <a:lvl1pPr marL="0" indent="0">
              <a:buNone/>
              <a:defRPr sz="1920"/>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01455417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731520" y="758613"/>
            <a:ext cx="11540066" cy="4443307"/>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endParaRPr lang="en-US" dirty="0"/>
          </a:p>
        </p:txBody>
      </p:sp>
      <p:sp>
        <p:nvSpPr>
          <p:cNvPr id="16" name="Text Placeholder 9"/>
          <p:cNvSpPr>
            <a:spLocks noGrp="1"/>
          </p:cNvSpPr>
          <p:nvPr>
            <p:ph type="body" sz="quarter" idx="14"/>
          </p:nvPr>
        </p:nvSpPr>
        <p:spPr>
          <a:xfrm>
            <a:off x="975362" y="5466833"/>
            <a:ext cx="8857824" cy="650240"/>
          </a:xfrm>
        </p:spPr>
        <p:txBody>
          <a:bodyPr anchor="t">
            <a:normAutofit/>
          </a:bodyPr>
          <a:lstStyle>
            <a:lvl1pPr marL="0" indent="0">
              <a:buFontTx/>
              <a:buNone/>
              <a:defRPr sz="1707"/>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A7E714F-A0D1-43F1-A9CD-7B091612A5A4}"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801888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anchor="ctr">
            <a:normAutofit/>
          </a:bodyPr>
          <a:lstStyle>
            <a:lvl1pPr algn="l">
              <a:defRPr sz="3413" b="0" cap="all"/>
            </a:lvl1pPr>
          </a:lstStyle>
          <a:p>
            <a:r>
              <a:rPr lang="en-US"/>
              <a:t>Click to edit Master title style</a:t>
            </a:r>
            <a:endParaRPr lang="en-US" dirty="0"/>
          </a:p>
        </p:txBody>
      </p:sp>
      <p:sp>
        <p:nvSpPr>
          <p:cNvPr id="3" name="Text Placeholder 2"/>
          <p:cNvSpPr>
            <a:spLocks noGrp="1"/>
          </p:cNvSpPr>
          <p:nvPr>
            <p:ph type="body" idx="1"/>
          </p:nvPr>
        </p:nvSpPr>
        <p:spPr>
          <a:xfrm>
            <a:off x="729826" y="5852160"/>
            <a:ext cx="9105054" cy="2673209"/>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25550592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7506" y="975360"/>
            <a:ext cx="9753601" cy="3901440"/>
          </a:xfrm>
        </p:spPr>
        <p:txBody>
          <a:bodyPr anchor="ctr">
            <a:normAutofit/>
          </a:bodyPr>
          <a:lstStyle>
            <a:lvl1pPr algn="l">
              <a:defRPr sz="3413"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42626" y="4876800"/>
            <a:ext cx="9103360" cy="541867"/>
          </a:xfrm>
        </p:spPr>
        <p:txBody>
          <a:bodyPr anchor="ctr"/>
          <a:lstStyle>
            <a:lvl1pPr marL="0" indent="0">
              <a:buFontTx/>
              <a:buNone/>
              <a:defRPr/>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Text Placeholder 2"/>
          <p:cNvSpPr>
            <a:spLocks noGrp="1"/>
          </p:cNvSpPr>
          <p:nvPr>
            <p:ph type="body" idx="1"/>
          </p:nvPr>
        </p:nvSpPr>
        <p:spPr>
          <a:xfrm>
            <a:off x="729827" y="6117074"/>
            <a:ext cx="9103360" cy="2396252"/>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4" name="TextBox 13"/>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dirty="0">
                <a:solidFill>
                  <a:schemeClr val="tx1"/>
                </a:solidFill>
                <a:effectLst/>
              </a:rPr>
              <a:t>“</a:t>
            </a:r>
          </a:p>
        </p:txBody>
      </p:sp>
      <p:sp>
        <p:nvSpPr>
          <p:cNvPr id="15" name="TextBox 14"/>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dirty="0">
                <a:solidFill>
                  <a:schemeClr val="tx1"/>
                </a:solidFill>
                <a:effectLst/>
              </a:rPr>
              <a:t>”</a:t>
            </a:r>
          </a:p>
        </p:txBody>
      </p:sp>
    </p:spTree>
    <p:extLst>
      <p:ext uri="{BB962C8B-B14F-4D97-AF65-F5344CB8AC3E}">
        <p14:creationId xmlns:p14="http://schemas.microsoft.com/office/powerpoint/2010/main" val="300872437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729826" y="4876800"/>
            <a:ext cx="9103360" cy="2414080"/>
          </a:xfrm>
        </p:spPr>
        <p:txBody>
          <a:bodyPr anchor="b">
            <a:normAutofit/>
          </a:bodyPr>
          <a:lstStyle>
            <a:lvl1pPr algn="l">
              <a:defRPr sz="3413" b="0" cap="all"/>
            </a:lvl1pPr>
          </a:lstStyle>
          <a:p>
            <a:r>
              <a:rPr lang="en-US"/>
              <a:t>Click to edit Master title style</a:t>
            </a:r>
            <a:endParaRPr lang="en-US" dirty="0"/>
          </a:p>
        </p:txBody>
      </p:sp>
      <p:sp>
        <p:nvSpPr>
          <p:cNvPr id="3" name="Text Placeholder 2"/>
          <p:cNvSpPr>
            <a:spLocks noGrp="1"/>
          </p:cNvSpPr>
          <p:nvPr>
            <p:ph type="body" idx="1"/>
          </p:nvPr>
        </p:nvSpPr>
        <p:spPr>
          <a:xfrm>
            <a:off x="729825" y="7300240"/>
            <a:ext cx="9105056" cy="1223680"/>
          </a:xfrm>
        </p:spPr>
        <p:txBody>
          <a:bodyPr anchor="t">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6641674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17507" y="975360"/>
            <a:ext cx="9753600" cy="3901440"/>
          </a:xfrm>
        </p:spPr>
        <p:txBody>
          <a:bodyPr anchor="ctr">
            <a:normAutofit/>
          </a:bodyPr>
          <a:lstStyle>
            <a:lvl1pPr algn="l">
              <a:defRPr sz="3413"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729827" y="5587248"/>
            <a:ext cx="9103361" cy="1493143"/>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7080391"/>
            <a:ext cx="9103361" cy="1444978"/>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1" name="TextBox 10"/>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dirty="0">
                <a:solidFill>
                  <a:schemeClr val="tx1"/>
                </a:solidFill>
                <a:effectLst/>
              </a:rPr>
              <a:t>“</a:t>
            </a:r>
          </a:p>
        </p:txBody>
      </p:sp>
      <p:sp>
        <p:nvSpPr>
          <p:cNvPr id="12" name="TextBox 11"/>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dirty="0">
                <a:solidFill>
                  <a:schemeClr val="tx1"/>
                </a:solidFill>
                <a:effectLst/>
              </a:rPr>
              <a:t>”</a:t>
            </a:r>
          </a:p>
        </p:txBody>
      </p:sp>
    </p:spTree>
    <p:extLst>
      <p:ext uri="{BB962C8B-B14F-4D97-AF65-F5344CB8AC3E}">
        <p14:creationId xmlns:p14="http://schemas.microsoft.com/office/powerpoint/2010/main" val="36062073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729826" y="5587248"/>
            <a:ext cx="9103360" cy="1192107"/>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6779353"/>
            <a:ext cx="9103361" cy="1746015"/>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5000299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1919780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64226" y="975360"/>
            <a:ext cx="2194560" cy="6502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1520" y="975360"/>
            <a:ext cx="8344747" cy="7550009"/>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7E714F-A0D1-43F1-A9CD-7B091612A5A4}"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3714347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586" y="2597043"/>
            <a:ext cx="3596865" cy="2607727"/>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535" y="2597043"/>
            <a:ext cx="3596865" cy="2607727"/>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1996" y="2597043"/>
            <a:ext cx="3596865" cy="2607727"/>
          </a:xfrm>
          <a:prstGeom prst="rect">
            <a:avLst/>
          </a:prstGeom>
        </p:spPr>
      </p:pic>
      <p:sp>
        <p:nvSpPr>
          <p:cNvPr id="30" name="Title 1"/>
          <p:cNvSpPr>
            <a:spLocks noGrp="1"/>
          </p:cNvSpPr>
          <p:nvPr>
            <p:ph type="title"/>
          </p:nvPr>
        </p:nvSpPr>
        <p:spPr>
          <a:xfrm>
            <a:off x="974714" y="866986"/>
            <a:ext cx="11044014" cy="1380196"/>
          </a:xfrm>
        </p:spPr>
        <p:txBody>
          <a:bodyPr/>
          <a:lstStyle/>
          <a:p>
            <a:r>
              <a:rPr lang="en-US"/>
              <a:t>Click to edit Master title style</a:t>
            </a:r>
          </a:p>
        </p:txBody>
      </p:sp>
      <p:sp>
        <p:nvSpPr>
          <p:cNvPr id="19" name="Text Placeholder 2"/>
          <p:cNvSpPr>
            <a:spLocks noGrp="1"/>
          </p:cNvSpPr>
          <p:nvPr>
            <p:ph type="body" idx="1"/>
          </p:nvPr>
        </p:nvSpPr>
        <p:spPr>
          <a:xfrm>
            <a:off x="97471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0" name="Picture Placeholder 2"/>
          <p:cNvSpPr>
            <a:spLocks noGrp="1" noChangeAspect="1"/>
          </p:cNvSpPr>
          <p:nvPr>
            <p:ph type="pic" idx="15"/>
          </p:nvPr>
        </p:nvSpPr>
        <p:spPr>
          <a:xfrm>
            <a:off x="1085976" y="2757572"/>
            <a:ext cx="3298526" cy="227975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1" name="Text Placeholder 3"/>
          <p:cNvSpPr>
            <a:spLocks noGrp="1"/>
          </p:cNvSpPr>
          <p:nvPr>
            <p:ph type="body" sz="half" idx="18"/>
          </p:nvPr>
        </p:nvSpPr>
        <p:spPr>
          <a:xfrm>
            <a:off x="974714" y="6372082"/>
            <a:ext cx="3521050"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2" name="Text Placeholder 4"/>
          <p:cNvSpPr>
            <a:spLocks noGrp="1"/>
          </p:cNvSpPr>
          <p:nvPr>
            <p:ph type="body" sz="quarter" idx="3"/>
          </p:nvPr>
        </p:nvSpPr>
        <p:spPr>
          <a:xfrm>
            <a:off x="473897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3" name="Picture Placeholder 2"/>
          <p:cNvSpPr>
            <a:spLocks noGrp="1" noChangeAspect="1"/>
          </p:cNvSpPr>
          <p:nvPr>
            <p:ph type="pic" idx="21"/>
          </p:nvPr>
        </p:nvSpPr>
        <p:spPr>
          <a:xfrm>
            <a:off x="4848792" y="2757822"/>
            <a:ext cx="3298526" cy="228716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4" name="Text Placeholder 3"/>
          <p:cNvSpPr>
            <a:spLocks noGrp="1"/>
          </p:cNvSpPr>
          <p:nvPr>
            <p:ph type="body" sz="half" idx="19"/>
          </p:nvPr>
        </p:nvSpPr>
        <p:spPr>
          <a:xfrm>
            <a:off x="4737531" y="6372081"/>
            <a:ext cx="3522493"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5" name="Text Placeholder 4"/>
          <p:cNvSpPr>
            <a:spLocks noGrp="1"/>
          </p:cNvSpPr>
          <p:nvPr>
            <p:ph type="body" sz="quarter" idx="13"/>
          </p:nvPr>
        </p:nvSpPr>
        <p:spPr>
          <a:xfrm>
            <a:off x="8497810"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6" name="Picture Placeholder 2"/>
          <p:cNvSpPr>
            <a:spLocks noGrp="1" noChangeAspect="1"/>
          </p:cNvSpPr>
          <p:nvPr>
            <p:ph type="pic" idx="22"/>
          </p:nvPr>
        </p:nvSpPr>
        <p:spPr>
          <a:xfrm>
            <a:off x="8614079" y="2751192"/>
            <a:ext cx="3298526" cy="2285929"/>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7" name="Text Placeholder 3"/>
          <p:cNvSpPr>
            <a:spLocks noGrp="1"/>
          </p:cNvSpPr>
          <p:nvPr>
            <p:ph type="body" sz="half" idx="20"/>
          </p:nvPr>
        </p:nvSpPr>
        <p:spPr>
          <a:xfrm>
            <a:off x="8497677" y="6372078"/>
            <a:ext cx="3521050" cy="1864299"/>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109359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9253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21D8-F2E8-4CA0-B0BB-2E7F3B7ABD33}" type="datetimeFigureOut">
              <a:rPr lang="en-US" smtClean="0"/>
              <a:pPr/>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000931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81942" y="866987"/>
            <a:ext cx="2436786" cy="7369388"/>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74717" y="866987"/>
            <a:ext cx="8444663" cy="7369388"/>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39631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395F-045E-4E92-B151-5E2E6D8E9945}"/>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738C5F24-6674-4B35-ACDC-A4912BCADE7A}"/>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F52ED6E-D561-49D0-90B5-1FF5A187D17A}"/>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338EA49C-A8DB-415F-B5E7-8BCF99CE9C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D3240-3769-48C6-B432-4A1B28E8507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254172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F78C-E3B4-4174-B2BF-14D8D7777A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697AA-A670-4CAE-B80A-74A463648E6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F1126-1370-42C7-9FFD-7557D22DA591}"/>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E3A0494F-699C-4D3D-9215-38CF77AA4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E0B45-221E-411E-9373-FDE400A7B32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73100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50AC6-976B-4662-8F71-A206E7654567}"/>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DA6E41EC-E7C2-45C9-AAE2-515E9EE9B1FF}"/>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89B304-F05D-445A-8BA8-07F5F98775AC}"/>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F67903F4-4640-47C9-B838-58FA9A2BA7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0F0ED-7BE6-4DA5-BA30-97007C436A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577122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9FB8A-3DEB-4F8A-A103-CEC6E109C5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7BAFD-03EC-4B20-AA04-D55756880AC3}"/>
              </a:ext>
            </a:extLst>
          </p:cNvPr>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8A2BD6-D7C8-479F-8120-083511A6FB92}"/>
              </a:ext>
            </a:extLst>
          </p:cNvPr>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C17F50-7510-41BE-941E-7F6D9F21C11B}"/>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6" name="Footer Placeholder 5">
            <a:extLst>
              <a:ext uri="{FF2B5EF4-FFF2-40B4-BE49-F238E27FC236}">
                <a16:creationId xmlns:a16="http://schemas.microsoft.com/office/drawing/2014/main" id="{3B7E7BFA-9E47-4AFF-AED6-2F9B472ED4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CB06E-F402-4282-B727-849C2A317F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61168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C3110-A950-4BBD-9F49-B96272A7DAC2}"/>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0BA596-D81F-4071-A444-13BE54678742}"/>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4" name="Content Placeholder 3">
            <a:extLst>
              <a:ext uri="{FF2B5EF4-FFF2-40B4-BE49-F238E27FC236}">
                <a16:creationId xmlns:a16="http://schemas.microsoft.com/office/drawing/2014/main" id="{75EF003A-303B-4A85-8AC7-896180E62F76}"/>
              </a:ext>
            </a:extLst>
          </p:cNvPr>
          <p:cNvSpPr>
            <a:spLocks noGrp="1"/>
          </p:cNvSpPr>
          <p:nvPr>
            <p:ph sz="half" idx="2"/>
          </p:nvPr>
        </p:nvSpPr>
        <p:spPr>
          <a:xfrm>
            <a:off x="895776"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B8BAB3-E4F3-48BA-A785-A97601F72BB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6" name="Content Placeholder 5">
            <a:extLst>
              <a:ext uri="{FF2B5EF4-FFF2-40B4-BE49-F238E27FC236}">
                <a16:creationId xmlns:a16="http://schemas.microsoft.com/office/drawing/2014/main" id="{7FC79462-C5D8-4CF0-8CD9-74BDBAB1AAC8}"/>
              </a:ext>
            </a:extLst>
          </p:cNvPr>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34CCC9-50C3-4681-99A3-19BDB320AD53}"/>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8" name="Footer Placeholder 7">
            <a:extLst>
              <a:ext uri="{FF2B5EF4-FFF2-40B4-BE49-F238E27FC236}">
                <a16:creationId xmlns:a16="http://schemas.microsoft.com/office/drawing/2014/main" id="{B0C8BF5A-8942-41FD-93EF-FFF790DDC8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4DFEF2-0755-4722-B46C-385AEAA6EFB8}"/>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3372086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1A7C-B4C5-443D-98B7-41B6223F4B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357A57-E1DE-415C-9ACC-A2552A2F32A3}"/>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4" name="Footer Placeholder 3">
            <a:extLst>
              <a:ext uri="{FF2B5EF4-FFF2-40B4-BE49-F238E27FC236}">
                <a16:creationId xmlns:a16="http://schemas.microsoft.com/office/drawing/2014/main" id="{B054C4F4-F990-4828-B9C2-65569D102E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7BF689-CD60-43DA-BA1F-7AE68923D90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011725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7B43-23C9-4E15-9E71-85544ED9AE5B}"/>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3" name="Footer Placeholder 2">
            <a:extLst>
              <a:ext uri="{FF2B5EF4-FFF2-40B4-BE49-F238E27FC236}">
                <a16:creationId xmlns:a16="http://schemas.microsoft.com/office/drawing/2014/main" id="{70D98C01-1CC3-4C5C-B873-566F71D923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C58AEB-8BB3-4EBD-9F93-BC464200FF7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118926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9ABA-AF86-480E-AFBC-80043A4305E1}"/>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8778B93-4EE6-4E92-AE65-59CD983F67A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F3177-D0B1-4646-96FD-313B40C0CE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8DAF0A33-46A3-4004-AC8B-2532695AA022}"/>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6" name="Footer Placeholder 5">
            <a:extLst>
              <a:ext uri="{FF2B5EF4-FFF2-40B4-BE49-F238E27FC236}">
                <a16:creationId xmlns:a16="http://schemas.microsoft.com/office/drawing/2014/main" id="{CDE81D88-E47D-4900-9520-441D6D651C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1776B2-FC11-46F0-A1DE-C31BDF2E8EBF}"/>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20191967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916E4-3ED1-4111-ABE8-BC9D63AFF9E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8A06C84-8354-4DB6-AD9A-72788EB7410C}"/>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0A94D504-85C2-4A94-8DAE-14A54D0A78E8}"/>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314839A4-167E-47A1-B041-BC445A7EE8C3}"/>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6" name="Footer Placeholder 5">
            <a:extLst>
              <a:ext uri="{FF2B5EF4-FFF2-40B4-BE49-F238E27FC236}">
                <a16:creationId xmlns:a16="http://schemas.microsoft.com/office/drawing/2014/main" id="{FDFECF4E-0F02-49AC-B45D-FC8DABDB7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9B00CF-F314-4590-B964-1EAE7C9B68D3}"/>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8733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94080" y="2744013"/>
            <a:ext cx="11216640" cy="6047232"/>
          </a:xfrm>
        </p:spPr>
        <p:txBody>
          <a:bodyPr>
            <a:normAutofit/>
          </a:bodyPr>
          <a:lstStyle>
            <a:lvl1pPr>
              <a:defRPr sz="2240"/>
            </a:lvl1pPr>
            <a:lvl2pPr>
              <a:defRPr sz="1920"/>
            </a:lvl2pPr>
            <a:lvl3pPr>
              <a:defRPr sz="160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8/17/2026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94079" y="2431898"/>
            <a:ext cx="11216640" cy="39014"/>
          </a:xfrm>
          <a:custGeom>
            <a:avLst/>
            <a:gdLst>
              <a:gd name="csX0" fmla="*/ 0 w 11216640"/>
              <a:gd name="csY0" fmla="*/ 0 h 39014"/>
              <a:gd name="csX1" fmla="*/ 476707 w 11216640"/>
              <a:gd name="csY1" fmla="*/ 0 h 39014"/>
              <a:gd name="csX2" fmla="*/ 1177747 w 11216640"/>
              <a:gd name="csY2" fmla="*/ 0 h 39014"/>
              <a:gd name="csX3" fmla="*/ 1990953 w 11216640"/>
              <a:gd name="csY3" fmla="*/ 0 h 39014"/>
              <a:gd name="csX4" fmla="*/ 2355494 w 11216640"/>
              <a:gd name="csY4" fmla="*/ 0 h 39014"/>
              <a:gd name="csX5" fmla="*/ 2720035 w 11216640"/>
              <a:gd name="csY5" fmla="*/ 0 h 39014"/>
              <a:gd name="csX6" fmla="*/ 3645408 w 11216640"/>
              <a:gd name="csY6" fmla="*/ 0 h 39014"/>
              <a:gd name="csX7" fmla="*/ 4346448 w 11216640"/>
              <a:gd name="csY7" fmla="*/ 0 h 39014"/>
              <a:gd name="csX8" fmla="*/ 4710988 w 11216640"/>
              <a:gd name="csY8" fmla="*/ 0 h 39014"/>
              <a:gd name="csX9" fmla="*/ 5412028 w 11216640"/>
              <a:gd name="csY9" fmla="*/ 0 h 39014"/>
              <a:gd name="csX10" fmla="*/ 6337401 w 11216640"/>
              <a:gd name="csY10" fmla="*/ 0 h 39014"/>
              <a:gd name="csX11" fmla="*/ 6926275 w 11216640"/>
              <a:gd name="csY11" fmla="*/ 0 h 39014"/>
              <a:gd name="csX12" fmla="*/ 7515148 w 11216640"/>
              <a:gd name="csY12" fmla="*/ 0 h 39014"/>
              <a:gd name="csX13" fmla="*/ 8216188 w 11216640"/>
              <a:gd name="csY13" fmla="*/ 0 h 39014"/>
              <a:gd name="csX14" fmla="*/ 9029395 w 11216640"/>
              <a:gd name="csY14" fmla="*/ 0 h 39014"/>
              <a:gd name="csX15" fmla="*/ 9842601 w 11216640"/>
              <a:gd name="csY15" fmla="*/ 0 h 39014"/>
              <a:gd name="csX16" fmla="*/ 11216640 w 11216640"/>
              <a:gd name="csY16" fmla="*/ 0 h 39014"/>
              <a:gd name="csX17" fmla="*/ 11216640 w 11216640"/>
              <a:gd name="csY17" fmla="*/ 39014 h 39014"/>
              <a:gd name="csX18" fmla="*/ 10739932 w 11216640"/>
              <a:gd name="csY18" fmla="*/ 39014 h 39014"/>
              <a:gd name="csX19" fmla="*/ 9814560 w 11216640"/>
              <a:gd name="csY19" fmla="*/ 39014 h 39014"/>
              <a:gd name="csX20" fmla="*/ 9113520 w 11216640"/>
              <a:gd name="csY20" fmla="*/ 39014 h 39014"/>
              <a:gd name="csX21" fmla="*/ 8748979 w 11216640"/>
              <a:gd name="csY21" fmla="*/ 39014 h 39014"/>
              <a:gd name="csX22" fmla="*/ 8047939 w 11216640"/>
              <a:gd name="csY22" fmla="*/ 39014 h 39014"/>
              <a:gd name="csX23" fmla="*/ 7459065 w 11216640"/>
              <a:gd name="csY23" fmla="*/ 39014 h 39014"/>
              <a:gd name="csX24" fmla="*/ 6870192 w 11216640"/>
              <a:gd name="csY24" fmla="*/ 39014 h 39014"/>
              <a:gd name="csX25" fmla="*/ 6281318 w 11216640"/>
              <a:gd name="csY25" fmla="*/ 39014 h 39014"/>
              <a:gd name="csX26" fmla="*/ 5692444 w 11216640"/>
              <a:gd name="csY26" fmla="*/ 39014 h 39014"/>
              <a:gd name="csX27" fmla="*/ 4879238 w 11216640"/>
              <a:gd name="csY27" fmla="*/ 39014 h 39014"/>
              <a:gd name="csX28" fmla="*/ 4178198 w 11216640"/>
              <a:gd name="csY28" fmla="*/ 39014 h 39014"/>
              <a:gd name="csX29" fmla="*/ 3813657 w 11216640"/>
              <a:gd name="csY29" fmla="*/ 39014 h 39014"/>
              <a:gd name="csX30" fmla="*/ 3224784 w 11216640"/>
              <a:gd name="csY30" fmla="*/ 39014 h 39014"/>
              <a:gd name="csX31" fmla="*/ 2411577 w 11216640"/>
              <a:gd name="csY31" fmla="*/ 39014 h 39014"/>
              <a:gd name="csX32" fmla="*/ 1934870 w 11216640"/>
              <a:gd name="csY32" fmla="*/ 39014 h 39014"/>
              <a:gd name="csX33" fmla="*/ 1009497 w 11216640"/>
              <a:gd name="csY33" fmla="*/ 39014 h 39014"/>
              <a:gd name="csX34" fmla="*/ 0 w 11216640"/>
              <a:gd name="csY34" fmla="*/ 39014 h 39014"/>
              <a:gd name="csX35" fmla="*/ 0 w 11216640"/>
              <a:gd name="csY35" fmla="*/ 0 h 39014"/>
              <a:gd name="csX0" fmla="*/ 0 w 11216640"/>
              <a:gd name="csY0" fmla="*/ 0 h 39014"/>
              <a:gd name="csX1" fmla="*/ 588873 w 11216640"/>
              <a:gd name="csY1" fmla="*/ 0 h 39014"/>
              <a:gd name="csX2" fmla="*/ 953414 w 11216640"/>
              <a:gd name="csY2" fmla="*/ 0 h 39014"/>
              <a:gd name="csX3" fmla="*/ 1878787 w 11216640"/>
              <a:gd name="csY3" fmla="*/ 0 h 39014"/>
              <a:gd name="csX4" fmla="*/ 2467660 w 11216640"/>
              <a:gd name="csY4" fmla="*/ 0 h 39014"/>
              <a:gd name="csX5" fmla="*/ 3056534 w 11216640"/>
              <a:gd name="csY5" fmla="*/ 0 h 39014"/>
              <a:gd name="csX6" fmla="*/ 3981907 w 11216640"/>
              <a:gd name="csY6" fmla="*/ 0 h 39014"/>
              <a:gd name="csX7" fmla="*/ 4458614 w 11216640"/>
              <a:gd name="csY7" fmla="*/ 0 h 39014"/>
              <a:gd name="csX8" fmla="*/ 5383987 w 11216640"/>
              <a:gd name="csY8" fmla="*/ 0 h 39014"/>
              <a:gd name="csX9" fmla="*/ 6309360 w 11216640"/>
              <a:gd name="csY9" fmla="*/ 0 h 39014"/>
              <a:gd name="csX10" fmla="*/ 7010400 w 11216640"/>
              <a:gd name="csY10" fmla="*/ 0 h 39014"/>
              <a:gd name="csX11" fmla="*/ 7935772 w 11216640"/>
              <a:gd name="csY11" fmla="*/ 0 h 39014"/>
              <a:gd name="csX12" fmla="*/ 8524646 w 11216640"/>
              <a:gd name="csY12" fmla="*/ 0 h 39014"/>
              <a:gd name="csX13" fmla="*/ 9113520 w 11216640"/>
              <a:gd name="csY13" fmla="*/ 0 h 39014"/>
              <a:gd name="csX14" fmla="*/ 9926726 w 11216640"/>
              <a:gd name="csY14" fmla="*/ 0 h 39014"/>
              <a:gd name="csX15" fmla="*/ 10515600 w 11216640"/>
              <a:gd name="csY15" fmla="*/ 0 h 39014"/>
              <a:gd name="csX16" fmla="*/ 11216640 w 11216640"/>
              <a:gd name="csY16" fmla="*/ 0 h 39014"/>
              <a:gd name="csX17" fmla="*/ 11216640 w 11216640"/>
              <a:gd name="csY17" fmla="*/ 39014 h 39014"/>
              <a:gd name="csX18" fmla="*/ 10403433 w 11216640"/>
              <a:gd name="csY18" fmla="*/ 39014 h 39014"/>
              <a:gd name="csX19" fmla="*/ 10038892 w 11216640"/>
              <a:gd name="csY19" fmla="*/ 39014 h 39014"/>
              <a:gd name="csX20" fmla="*/ 9562185 w 11216640"/>
              <a:gd name="csY20" fmla="*/ 39014 h 39014"/>
              <a:gd name="csX21" fmla="*/ 8636812 w 11216640"/>
              <a:gd name="csY21" fmla="*/ 39014 h 39014"/>
              <a:gd name="csX22" fmla="*/ 7935772 w 11216640"/>
              <a:gd name="csY22" fmla="*/ 39014 h 39014"/>
              <a:gd name="csX23" fmla="*/ 7459065 w 11216640"/>
              <a:gd name="csY23" fmla="*/ 39014 h 39014"/>
              <a:gd name="csX24" fmla="*/ 6758025 w 11216640"/>
              <a:gd name="csY24" fmla="*/ 39014 h 39014"/>
              <a:gd name="csX25" fmla="*/ 6393484 w 11216640"/>
              <a:gd name="csY25" fmla="*/ 39014 h 39014"/>
              <a:gd name="csX26" fmla="*/ 6028944 w 11216640"/>
              <a:gd name="csY26" fmla="*/ 39014 h 39014"/>
              <a:gd name="csX27" fmla="*/ 5327904 w 11216640"/>
              <a:gd name="csY27" fmla="*/ 39014 h 39014"/>
              <a:gd name="csX28" fmla="*/ 4851196 w 11216640"/>
              <a:gd name="csY28" fmla="*/ 39014 h 39014"/>
              <a:gd name="csX29" fmla="*/ 4037990 w 11216640"/>
              <a:gd name="csY29" fmla="*/ 39014 h 39014"/>
              <a:gd name="csX30" fmla="*/ 3561283 w 11216640"/>
              <a:gd name="csY30" fmla="*/ 39014 h 39014"/>
              <a:gd name="csX31" fmla="*/ 2748076 w 11216640"/>
              <a:gd name="csY31" fmla="*/ 39014 h 39014"/>
              <a:gd name="csX32" fmla="*/ 2383536 w 11216640"/>
              <a:gd name="csY32" fmla="*/ 39014 h 39014"/>
              <a:gd name="csX33" fmla="*/ 1570329 w 11216640"/>
              <a:gd name="csY33" fmla="*/ 39014 h 39014"/>
              <a:gd name="csX34" fmla="*/ 1093622 w 11216640"/>
              <a:gd name="csY34" fmla="*/ 39014 h 39014"/>
              <a:gd name="csX35" fmla="*/ 729081 w 11216640"/>
              <a:gd name="csY35" fmla="*/ 39014 h 39014"/>
              <a:gd name="csX36" fmla="*/ 0 w 11216640"/>
              <a:gd name="csY36" fmla="*/ 39014 h 39014"/>
              <a:gd name="csX37" fmla="*/ 0 w 11216640"/>
              <a:gd name="csY37" fmla="*/ 0 h 39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1216640" h="39014" fill="none" extrusionOk="0">
                <a:moveTo>
                  <a:pt x="0" y="0"/>
                </a:moveTo>
                <a:cubicBezTo>
                  <a:pt x="108893" y="-11671"/>
                  <a:pt x="271935" y="20125"/>
                  <a:pt x="476707" y="0"/>
                </a:cubicBezTo>
                <a:cubicBezTo>
                  <a:pt x="678835" y="5401"/>
                  <a:pt x="926150" y="-41037"/>
                  <a:pt x="1177747" y="0"/>
                </a:cubicBezTo>
                <a:cubicBezTo>
                  <a:pt x="1476996" y="33428"/>
                  <a:pt x="1611682" y="4605"/>
                  <a:pt x="1990953" y="0"/>
                </a:cubicBezTo>
                <a:cubicBezTo>
                  <a:pt x="2359793" y="8052"/>
                  <a:pt x="2179355" y="-7630"/>
                  <a:pt x="2355494" y="0"/>
                </a:cubicBezTo>
                <a:cubicBezTo>
                  <a:pt x="2532147" y="-29538"/>
                  <a:pt x="2583560" y="5747"/>
                  <a:pt x="2720035" y="0"/>
                </a:cubicBezTo>
                <a:cubicBezTo>
                  <a:pt x="2806929" y="-9972"/>
                  <a:pt x="3325535" y="-26997"/>
                  <a:pt x="3645408" y="0"/>
                </a:cubicBezTo>
                <a:cubicBezTo>
                  <a:pt x="3991279" y="-9506"/>
                  <a:pt x="4199988" y="-10641"/>
                  <a:pt x="4346448" y="0"/>
                </a:cubicBezTo>
                <a:cubicBezTo>
                  <a:pt x="4516506" y="6083"/>
                  <a:pt x="4567495" y="-3062"/>
                  <a:pt x="4710988" y="0"/>
                </a:cubicBezTo>
                <a:cubicBezTo>
                  <a:pt x="4852393" y="17027"/>
                  <a:pt x="5227106" y="19467"/>
                  <a:pt x="5412028" y="0"/>
                </a:cubicBezTo>
                <a:cubicBezTo>
                  <a:pt x="5609372" y="-13828"/>
                  <a:pt x="5904222" y="68764"/>
                  <a:pt x="6337401" y="0"/>
                </a:cubicBezTo>
                <a:cubicBezTo>
                  <a:pt x="6680991" y="-43178"/>
                  <a:pt x="6734186" y="-11615"/>
                  <a:pt x="6926275" y="0"/>
                </a:cubicBezTo>
                <a:cubicBezTo>
                  <a:pt x="7083009" y="8639"/>
                  <a:pt x="7361402" y="-11297"/>
                  <a:pt x="7515148" y="0"/>
                </a:cubicBezTo>
                <a:cubicBezTo>
                  <a:pt x="7647083" y="11969"/>
                  <a:pt x="8001917" y="27013"/>
                  <a:pt x="8216188" y="0"/>
                </a:cubicBezTo>
                <a:cubicBezTo>
                  <a:pt x="8429682" y="-27210"/>
                  <a:pt x="8838318" y="-45421"/>
                  <a:pt x="9029395" y="0"/>
                </a:cubicBezTo>
                <a:cubicBezTo>
                  <a:pt x="9204456" y="43452"/>
                  <a:pt x="9527868" y="-55525"/>
                  <a:pt x="9842601" y="0"/>
                </a:cubicBezTo>
                <a:cubicBezTo>
                  <a:pt x="10155812" y="3411"/>
                  <a:pt x="10747329" y="54235"/>
                  <a:pt x="11216640" y="0"/>
                </a:cubicBezTo>
                <a:cubicBezTo>
                  <a:pt x="11216266" y="17663"/>
                  <a:pt x="11216777" y="21099"/>
                  <a:pt x="11216640" y="39014"/>
                </a:cubicBezTo>
                <a:cubicBezTo>
                  <a:pt x="11023841" y="20106"/>
                  <a:pt x="10905009" y="38092"/>
                  <a:pt x="10739932" y="39014"/>
                </a:cubicBezTo>
                <a:cubicBezTo>
                  <a:pt x="10585494" y="13040"/>
                  <a:pt x="10196795" y="-46358"/>
                  <a:pt x="9814560" y="39014"/>
                </a:cubicBezTo>
                <a:cubicBezTo>
                  <a:pt x="9484988" y="70482"/>
                  <a:pt x="9459116" y="3008"/>
                  <a:pt x="9113520" y="39014"/>
                </a:cubicBezTo>
                <a:cubicBezTo>
                  <a:pt x="8770676" y="79178"/>
                  <a:pt x="8852163" y="42487"/>
                  <a:pt x="8748979" y="39014"/>
                </a:cubicBezTo>
                <a:cubicBezTo>
                  <a:pt x="8688566" y="26937"/>
                  <a:pt x="8312696" y="-41877"/>
                  <a:pt x="8047939" y="39014"/>
                </a:cubicBezTo>
                <a:cubicBezTo>
                  <a:pt x="7765219" y="70115"/>
                  <a:pt x="7590485" y="69827"/>
                  <a:pt x="7459065" y="39014"/>
                </a:cubicBezTo>
                <a:cubicBezTo>
                  <a:pt x="7334225" y="23438"/>
                  <a:pt x="7119650" y="9151"/>
                  <a:pt x="6870192" y="39014"/>
                </a:cubicBezTo>
                <a:cubicBezTo>
                  <a:pt x="6634763" y="47757"/>
                  <a:pt x="6434291" y="52297"/>
                  <a:pt x="6281318" y="39014"/>
                </a:cubicBezTo>
                <a:cubicBezTo>
                  <a:pt x="6135752" y="24126"/>
                  <a:pt x="5982817" y="49832"/>
                  <a:pt x="5692444" y="39014"/>
                </a:cubicBezTo>
                <a:cubicBezTo>
                  <a:pt x="5462887" y="20310"/>
                  <a:pt x="5160598" y="66741"/>
                  <a:pt x="4879238" y="39014"/>
                </a:cubicBezTo>
                <a:cubicBezTo>
                  <a:pt x="4579874" y="11488"/>
                  <a:pt x="4428999" y="36130"/>
                  <a:pt x="4178198" y="39014"/>
                </a:cubicBezTo>
                <a:cubicBezTo>
                  <a:pt x="3954796" y="36325"/>
                  <a:pt x="3906501" y="53101"/>
                  <a:pt x="3813657" y="39014"/>
                </a:cubicBezTo>
                <a:cubicBezTo>
                  <a:pt x="3729074" y="26779"/>
                  <a:pt x="3421346" y="64714"/>
                  <a:pt x="3224784" y="39014"/>
                </a:cubicBezTo>
                <a:cubicBezTo>
                  <a:pt x="3080936" y="-16882"/>
                  <a:pt x="2793584" y="-3772"/>
                  <a:pt x="2411577" y="39014"/>
                </a:cubicBezTo>
                <a:cubicBezTo>
                  <a:pt x="2064401" y="32300"/>
                  <a:pt x="2141684" y="12034"/>
                  <a:pt x="1934870" y="39014"/>
                </a:cubicBezTo>
                <a:cubicBezTo>
                  <a:pt x="1764332" y="64271"/>
                  <a:pt x="1271716" y="40203"/>
                  <a:pt x="1009497" y="39014"/>
                </a:cubicBezTo>
                <a:cubicBezTo>
                  <a:pt x="719499" y="-64276"/>
                  <a:pt x="438584" y="91631"/>
                  <a:pt x="0" y="39014"/>
                </a:cubicBezTo>
                <a:cubicBezTo>
                  <a:pt x="-2118" y="21186"/>
                  <a:pt x="665" y="9521"/>
                  <a:pt x="0" y="0"/>
                </a:cubicBezTo>
                <a:close/>
              </a:path>
              <a:path w="11216640" h="39014" stroke="0" extrusionOk="0">
                <a:moveTo>
                  <a:pt x="0" y="0"/>
                </a:moveTo>
                <a:cubicBezTo>
                  <a:pt x="240237" y="15259"/>
                  <a:pt x="348195" y="37936"/>
                  <a:pt x="588873" y="0"/>
                </a:cubicBezTo>
                <a:cubicBezTo>
                  <a:pt x="826231" y="-28589"/>
                  <a:pt x="816114" y="-20909"/>
                  <a:pt x="953414" y="0"/>
                </a:cubicBezTo>
                <a:cubicBezTo>
                  <a:pt x="1159902" y="48836"/>
                  <a:pt x="1595613" y="15359"/>
                  <a:pt x="1878787" y="0"/>
                </a:cubicBezTo>
                <a:cubicBezTo>
                  <a:pt x="2219280" y="23864"/>
                  <a:pt x="2258950" y="6533"/>
                  <a:pt x="2467660" y="0"/>
                </a:cubicBezTo>
                <a:cubicBezTo>
                  <a:pt x="2674366" y="-14422"/>
                  <a:pt x="2913719" y="-45636"/>
                  <a:pt x="3056534" y="0"/>
                </a:cubicBezTo>
                <a:cubicBezTo>
                  <a:pt x="3182566" y="54973"/>
                  <a:pt x="3623498" y="57661"/>
                  <a:pt x="3981907" y="0"/>
                </a:cubicBezTo>
                <a:cubicBezTo>
                  <a:pt x="4401530" y="-37431"/>
                  <a:pt x="4283001" y="-16498"/>
                  <a:pt x="4458614" y="0"/>
                </a:cubicBezTo>
                <a:cubicBezTo>
                  <a:pt x="4670425" y="11287"/>
                  <a:pt x="5009751" y="49739"/>
                  <a:pt x="5383987" y="0"/>
                </a:cubicBezTo>
                <a:cubicBezTo>
                  <a:pt x="5686071" y="30350"/>
                  <a:pt x="6085154" y="-16894"/>
                  <a:pt x="6309360" y="0"/>
                </a:cubicBezTo>
                <a:cubicBezTo>
                  <a:pt x="6600897" y="14796"/>
                  <a:pt x="6708558" y="12759"/>
                  <a:pt x="7010400" y="0"/>
                </a:cubicBezTo>
                <a:cubicBezTo>
                  <a:pt x="7274283" y="-1354"/>
                  <a:pt x="7599019" y="8795"/>
                  <a:pt x="7935772" y="0"/>
                </a:cubicBezTo>
                <a:cubicBezTo>
                  <a:pt x="8279759" y="15076"/>
                  <a:pt x="8367563" y="-5782"/>
                  <a:pt x="8524646" y="0"/>
                </a:cubicBezTo>
                <a:cubicBezTo>
                  <a:pt x="8649691" y="18687"/>
                  <a:pt x="8840367" y="-19776"/>
                  <a:pt x="9113520" y="0"/>
                </a:cubicBezTo>
                <a:cubicBezTo>
                  <a:pt x="9377176" y="27046"/>
                  <a:pt x="9567544" y="56910"/>
                  <a:pt x="9926726" y="0"/>
                </a:cubicBezTo>
                <a:cubicBezTo>
                  <a:pt x="10267446" y="-68386"/>
                  <a:pt x="10375296" y="-41606"/>
                  <a:pt x="10515600" y="0"/>
                </a:cubicBezTo>
                <a:cubicBezTo>
                  <a:pt x="10645048" y="43666"/>
                  <a:pt x="11073181" y="25402"/>
                  <a:pt x="11216640" y="0"/>
                </a:cubicBezTo>
                <a:cubicBezTo>
                  <a:pt x="11218199" y="7503"/>
                  <a:pt x="11216835" y="28974"/>
                  <a:pt x="11216640" y="39014"/>
                </a:cubicBezTo>
                <a:cubicBezTo>
                  <a:pt x="11000415" y="72785"/>
                  <a:pt x="10765971" y="-20211"/>
                  <a:pt x="10403433" y="39014"/>
                </a:cubicBezTo>
                <a:cubicBezTo>
                  <a:pt x="10062329" y="74714"/>
                  <a:pt x="10133540" y="36530"/>
                  <a:pt x="10038892" y="39014"/>
                </a:cubicBezTo>
                <a:cubicBezTo>
                  <a:pt x="9971928" y="54786"/>
                  <a:pt x="9802143" y="57617"/>
                  <a:pt x="9562185" y="39014"/>
                </a:cubicBezTo>
                <a:cubicBezTo>
                  <a:pt x="9347961" y="61046"/>
                  <a:pt x="8837086" y="88651"/>
                  <a:pt x="8636812" y="39014"/>
                </a:cubicBezTo>
                <a:cubicBezTo>
                  <a:pt x="8446525" y="-7219"/>
                  <a:pt x="8152465" y="57847"/>
                  <a:pt x="7935772" y="39014"/>
                </a:cubicBezTo>
                <a:cubicBezTo>
                  <a:pt x="7763723" y="-7103"/>
                  <a:pt x="7632686" y="35506"/>
                  <a:pt x="7459065" y="39014"/>
                </a:cubicBezTo>
                <a:cubicBezTo>
                  <a:pt x="7292361" y="36428"/>
                  <a:pt x="6973278" y="82417"/>
                  <a:pt x="6758025" y="39014"/>
                </a:cubicBezTo>
                <a:cubicBezTo>
                  <a:pt x="6553367" y="4001"/>
                  <a:pt x="6508868" y="8356"/>
                  <a:pt x="6393484" y="39014"/>
                </a:cubicBezTo>
                <a:cubicBezTo>
                  <a:pt x="6281527" y="58362"/>
                  <a:pt x="6178430" y="45956"/>
                  <a:pt x="6028944" y="39014"/>
                </a:cubicBezTo>
                <a:cubicBezTo>
                  <a:pt x="5885207" y="29606"/>
                  <a:pt x="5539923" y="-34528"/>
                  <a:pt x="5327904" y="39014"/>
                </a:cubicBezTo>
                <a:cubicBezTo>
                  <a:pt x="5116412" y="89789"/>
                  <a:pt x="4956324" y="27486"/>
                  <a:pt x="4851196" y="39014"/>
                </a:cubicBezTo>
                <a:cubicBezTo>
                  <a:pt x="4729183" y="16538"/>
                  <a:pt x="4452967" y="87092"/>
                  <a:pt x="4037990" y="39014"/>
                </a:cubicBezTo>
                <a:cubicBezTo>
                  <a:pt x="3632448" y="43999"/>
                  <a:pt x="3779213" y="67166"/>
                  <a:pt x="3561283" y="39014"/>
                </a:cubicBezTo>
                <a:cubicBezTo>
                  <a:pt x="3320891" y="32479"/>
                  <a:pt x="2968569" y="43226"/>
                  <a:pt x="2748076" y="39014"/>
                </a:cubicBezTo>
                <a:cubicBezTo>
                  <a:pt x="2526926" y="14000"/>
                  <a:pt x="2502883" y="20518"/>
                  <a:pt x="2383536" y="39014"/>
                </a:cubicBezTo>
                <a:cubicBezTo>
                  <a:pt x="2279142" y="101104"/>
                  <a:pt x="1958148" y="49979"/>
                  <a:pt x="1570329" y="39014"/>
                </a:cubicBezTo>
                <a:cubicBezTo>
                  <a:pt x="1246035" y="-2942"/>
                  <a:pt x="1296792" y="52210"/>
                  <a:pt x="1093622" y="39014"/>
                </a:cubicBezTo>
                <a:cubicBezTo>
                  <a:pt x="903054" y="24168"/>
                  <a:pt x="903163" y="25625"/>
                  <a:pt x="729081" y="39014"/>
                </a:cubicBezTo>
                <a:cubicBezTo>
                  <a:pt x="544311" y="52806"/>
                  <a:pt x="306926" y="42835"/>
                  <a:pt x="0" y="39014"/>
                </a:cubicBezTo>
                <a:cubicBezTo>
                  <a:pt x="435" y="27853"/>
                  <a:pt x="-1193" y="15714"/>
                  <a:pt x="0" y="0"/>
                </a:cubicBezTo>
                <a:close/>
              </a:path>
              <a:path w="11216640" h="39014" fill="none" stroke="0" extrusionOk="0">
                <a:moveTo>
                  <a:pt x="0" y="0"/>
                </a:moveTo>
                <a:cubicBezTo>
                  <a:pt x="121504" y="-24204"/>
                  <a:pt x="239214" y="722"/>
                  <a:pt x="476707" y="0"/>
                </a:cubicBezTo>
                <a:cubicBezTo>
                  <a:pt x="695341" y="13268"/>
                  <a:pt x="845839" y="-8408"/>
                  <a:pt x="1177747" y="0"/>
                </a:cubicBezTo>
                <a:cubicBezTo>
                  <a:pt x="1439730" y="27873"/>
                  <a:pt x="1594559" y="5471"/>
                  <a:pt x="1990953" y="0"/>
                </a:cubicBezTo>
                <a:cubicBezTo>
                  <a:pt x="2353822" y="-19762"/>
                  <a:pt x="2219608" y="35959"/>
                  <a:pt x="2355494" y="0"/>
                </a:cubicBezTo>
                <a:cubicBezTo>
                  <a:pt x="2544555" y="-15453"/>
                  <a:pt x="2586914" y="1372"/>
                  <a:pt x="2720035" y="0"/>
                </a:cubicBezTo>
                <a:cubicBezTo>
                  <a:pt x="2816295" y="-20651"/>
                  <a:pt x="3281780" y="27020"/>
                  <a:pt x="3645408" y="0"/>
                </a:cubicBezTo>
                <a:cubicBezTo>
                  <a:pt x="3982708" y="-37947"/>
                  <a:pt x="4160535" y="14167"/>
                  <a:pt x="4346448" y="0"/>
                </a:cubicBezTo>
                <a:cubicBezTo>
                  <a:pt x="4522773" y="12775"/>
                  <a:pt x="4571401" y="9702"/>
                  <a:pt x="4710988" y="0"/>
                </a:cubicBezTo>
                <a:cubicBezTo>
                  <a:pt x="4826914" y="-12989"/>
                  <a:pt x="5266618" y="55935"/>
                  <a:pt x="5412028" y="0"/>
                </a:cubicBezTo>
                <a:cubicBezTo>
                  <a:pt x="5612085" y="9884"/>
                  <a:pt x="5991598" y="101449"/>
                  <a:pt x="6337401" y="0"/>
                </a:cubicBezTo>
                <a:cubicBezTo>
                  <a:pt x="6696798" y="-33170"/>
                  <a:pt x="6742982" y="14739"/>
                  <a:pt x="6926275" y="0"/>
                </a:cubicBezTo>
                <a:cubicBezTo>
                  <a:pt x="7132679" y="-17172"/>
                  <a:pt x="7365088" y="-41526"/>
                  <a:pt x="7515148" y="0"/>
                </a:cubicBezTo>
                <a:cubicBezTo>
                  <a:pt x="7659684" y="31311"/>
                  <a:pt x="7941201" y="228"/>
                  <a:pt x="8216188" y="0"/>
                </a:cubicBezTo>
                <a:cubicBezTo>
                  <a:pt x="8450469" y="-25096"/>
                  <a:pt x="8828964" y="-90268"/>
                  <a:pt x="9029395" y="0"/>
                </a:cubicBezTo>
                <a:cubicBezTo>
                  <a:pt x="9215700" y="-26297"/>
                  <a:pt x="9455393" y="45325"/>
                  <a:pt x="9842601" y="0"/>
                </a:cubicBezTo>
                <a:cubicBezTo>
                  <a:pt x="10126268" y="58375"/>
                  <a:pt x="10805065" y="-5605"/>
                  <a:pt x="11216640" y="0"/>
                </a:cubicBezTo>
                <a:cubicBezTo>
                  <a:pt x="11216819" y="18042"/>
                  <a:pt x="11217301" y="20447"/>
                  <a:pt x="11216640" y="39014"/>
                </a:cubicBezTo>
                <a:cubicBezTo>
                  <a:pt x="11027682" y="30529"/>
                  <a:pt x="10886248" y="45182"/>
                  <a:pt x="10739932" y="39014"/>
                </a:cubicBezTo>
                <a:cubicBezTo>
                  <a:pt x="10591212" y="66711"/>
                  <a:pt x="10113377" y="23362"/>
                  <a:pt x="9814560" y="39014"/>
                </a:cubicBezTo>
                <a:cubicBezTo>
                  <a:pt x="9484751" y="59326"/>
                  <a:pt x="9442672" y="3660"/>
                  <a:pt x="9113520" y="39014"/>
                </a:cubicBezTo>
                <a:cubicBezTo>
                  <a:pt x="8775548" y="78591"/>
                  <a:pt x="8839658" y="56790"/>
                  <a:pt x="8748979" y="39014"/>
                </a:cubicBezTo>
                <a:cubicBezTo>
                  <a:pt x="8641048" y="57129"/>
                  <a:pt x="8277102" y="-43289"/>
                  <a:pt x="8047939" y="39014"/>
                </a:cubicBezTo>
                <a:cubicBezTo>
                  <a:pt x="7800093" y="75192"/>
                  <a:pt x="7580637" y="32569"/>
                  <a:pt x="7459065" y="39014"/>
                </a:cubicBezTo>
                <a:cubicBezTo>
                  <a:pt x="7372545" y="41523"/>
                  <a:pt x="7100362" y="14191"/>
                  <a:pt x="6870192" y="39014"/>
                </a:cubicBezTo>
                <a:cubicBezTo>
                  <a:pt x="6621318" y="83996"/>
                  <a:pt x="6423948" y="33220"/>
                  <a:pt x="6281318" y="39014"/>
                </a:cubicBezTo>
                <a:cubicBezTo>
                  <a:pt x="6143643" y="20182"/>
                  <a:pt x="5966425" y="26924"/>
                  <a:pt x="5692444" y="39014"/>
                </a:cubicBezTo>
                <a:cubicBezTo>
                  <a:pt x="5416579" y="7503"/>
                  <a:pt x="5185090" y="34928"/>
                  <a:pt x="4879238" y="39014"/>
                </a:cubicBezTo>
                <a:cubicBezTo>
                  <a:pt x="4575849" y="31130"/>
                  <a:pt x="4414961" y="74379"/>
                  <a:pt x="4178198" y="39014"/>
                </a:cubicBezTo>
                <a:cubicBezTo>
                  <a:pt x="3965093" y="38060"/>
                  <a:pt x="3900251" y="60228"/>
                  <a:pt x="3813657" y="39014"/>
                </a:cubicBezTo>
                <a:cubicBezTo>
                  <a:pt x="3738568" y="24561"/>
                  <a:pt x="3394758" y="56052"/>
                  <a:pt x="3224784" y="39014"/>
                </a:cubicBezTo>
                <a:cubicBezTo>
                  <a:pt x="3114054" y="14768"/>
                  <a:pt x="2795035" y="76625"/>
                  <a:pt x="2411577" y="39014"/>
                </a:cubicBezTo>
                <a:cubicBezTo>
                  <a:pt x="2058242" y="32197"/>
                  <a:pt x="2133880" y="32334"/>
                  <a:pt x="1934870" y="39014"/>
                </a:cubicBezTo>
                <a:cubicBezTo>
                  <a:pt x="1767134" y="82584"/>
                  <a:pt x="1260398" y="61483"/>
                  <a:pt x="1009497" y="39014"/>
                </a:cubicBezTo>
                <a:cubicBezTo>
                  <a:pt x="706480" y="53569"/>
                  <a:pt x="447234" y="43628"/>
                  <a:pt x="0" y="39014"/>
                </a:cubicBezTo>
                <a:cubicBezTo>
                  <a:pt x="463" y="21539"/>
                  <a:pt x="-482" y="804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0">
              <a:solidFill>
                <a:schemeClr val="tx1"/>
              </a:solidFill>
            </a:endParaRPr>
          </a:p>
        </p:txBody>
      </p:sp>
    </p:spTree>
    <p:extLst>
      <p:ext uri="{BB962C8B-B14F-4D97-AF65-F5344CB8AC3E}">
        <p14:creationId xmlns:p14="http://schemas.microsoft.com/office/powerpoint/2010/main" val="2725881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FE6A-D050-4217-AE79-1A7A113D4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053F57-340E-41FC-8E95-FD7E6E6A63A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1F62C-7A33-43FE-8651-8984D95DCDA2}"/>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DF5A4FF4-B826-46D0-B17F-902945EDE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1705F-005A-4CC3-B681-26AC6D7153DA}"/>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287153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F2AABF-5A21-4A86-9FAA-1A10A05689D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649092-F5FA-46F2-9C89-E136D20BF7A6}"/>
              </a:ext>
            </a:extLst>
          </p:cNvPr>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92AAE8-0211-4518-9F46-C509621FC42D}"/>
              </a:ext>
            </a:extLst>
          </p:cNvPr>
          <p:cNvSpPr>
            <a:spLocks noGrp="1"/>
          </p:cNvSpPr>
          <p:nvPr>
            <p:ph type="dt" sz="half" idx="10"/>
          </p:nvPr>
        </p:nvSpPr>
        <p:spPr/>
        <p:txBody>
          <a:body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88AD9601-822E-40C6-99B6-29758B43D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8EDB66-E292-4083-B77F-2C22AEBFDCBE}"/>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137344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51027" y="1265522"/>
            <a:ext cx="10655546" cy="5118017"/>
          </a:xfrm>
        </p:spPr>
        <p:txBody>
          <a:bodyPr anchor="t">
            <a:normAutofit/>
          </a:bodyPr>
          <a:lstStyle>
            <a:lvl1pPr algn="l">
              <a:defRPr sz="576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51027" y="6383539"/>
            <a:ext cx="7457894" cy="1852834"/>
          </a:xfrm>
        </p:spPr>
        <p:txBody>
          <a:bodyPr anchor="b">
            <a:normAutofit/>
          </a:bodyPr>
          <a:lstStyle>
            <a:lvl1pPr marL="0" indent="0" algn="l">
              <a:buNone/>
              <a:defRPr sz="2133"/>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8/17/2026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90378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8/17/2026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0330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63076" y="2431628"/>
            <a:ext cx="11340871"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63076" y="6527237"/>
            <a:ext cx="11340871"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8/17/2026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03995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47345" y="1300480"/>
            <a:ext cx="11404016" cy="185968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51027"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593434"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8/17/2026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571965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51026" y="1321454"/>
            <a:ext cx="11401958" cy="11355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51027"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51027"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593434"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593434"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8/17/2026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317836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8/17/2026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5605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8/17/2026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75806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51028" y="1521562"/>
            <a:ext cx="4366506" cy="1872691"/>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528734" y="1521562"/>
            <a:ext cx="6583680" cy="6814154"/>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51028" y="3628339"/>
            <a:ext cx="4366506" cy="4720742"/>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8/17/2026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6427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62073" y="2516683"/>
            <a:ext cx="10069370" cy="2600961"/>
          </a:xfrm>
        </p:spPr>
        <p:txBody>
          <a:bodyPr anchor="b">
            <a:normAutofit/>
          </a:bodyPr>
          <a:lstStyle>
            <a:lvl1pPr algn="ctr">
              <a:defRPr sz="5760"/>
            </a:lvl1pPr>
          </a:lstStyle>
          <a:p>
            <a:r>
              <a:rPr lang="en-US"/>
              <a:t>Click to edit Master title style</a:t>
            </a:r>
          </a:p>
        </p:txBody>
      </p:sp>
      <p:sp>
        <p:nvSpPr>
          <p:cNvPr id="3" name="Subtitle 2"/>
          <p:cNvSpPr>
            <a:spLocks noGrp="1"/>
          </p:cNvSpPr>
          <p:nvPr>
            <p:ph type="subTitle" idx="1"/>
          </p:nvPr>
        </p:nvSpPr>
        <p:spPr>
          <a:xfrm>
            <a:off x="1462073" y="5117638"/>
            <a:ext cx="10069370" cy="1493144"/>
          </a:xfrm>
        </p:spPr>
        <p:txBody>
          <a:bodyPr anchor="t"/>
          <a:lstStyle>
            <a:lvl1pPr marL="0" indent="0" algn="ctr">
              <a:buNone/>
              <a:defRPr>
                <a:solidFill>
                  <a:schemeClr val="tx1"/>
                </a:solidFill>
              </a:defRPr>
            </a:lvl1pPr>
            <a:lvl2pPr marL="487671" indent="0" algn="ctr">
              <a:buNone/>
              <a:defRPr>
                <a:solidFill>
                  <a:schemeClr val="tx1">
                    <a:tint val="75000"/>
                  </a:schemeClr>
                </a:solidFill>
              </a:defRPr>
            </a:lvl2pPr>
            <a:lvl3pPr marL="975340" indent="0" algn="ctr">
              <a:buNone/>
              <a:defRPr>
                <a:solidFill>
                  <a:schemeClr val="tx1">
                    <a:tint val="75000"/>
                  </a:schemeClr>
                </a:solidFill>
              </a:defRPr>
            </a:lvl3pPr>
            <a:lvl4pPr marL="1463011" indent="0" algn="ctr">
              <a:buNone/>
              <a:defRPr>
                <a:solidFill>
                  <a:schemeClr val="tx1">
                    <a:tint val="75000"/>
                  </a:schemeClr>
                </a:solidFill>
              </a:defRPr>
            </a:lvl4pPr>
            <a:lvl5pPr marL="1950681" indent="0" algn="ctr">
              <a:buNone/>
              <a:defRPr>
                <a:solidFill>
                  <a:schemeClr val="tx1">
                    <a:tint val="75000"/>
                  </a:schemeClr>
                </a:solidFill>
              </a:defRPr>
            </a:lvl5pPr>
            <a:lvl6pPr marL="2438351" indent="0" algn="ctr">
              <a:buNone/>
              <a:defRPr>
                <a:solidFill>
                  <a:schemeClr val="tx1">
                    <a:tint val="75000"/>
                  </a:schemeClr>
                </a:solidFill>
              </a:defRPr>
            </a:lvl6pPr>
            <a:lvl7pPr marL="2926022" indent="0" algn="ctr">
              <a:buNone/>
              <a:defRPr>
                <a:solidFill>
                  <a:schemeClr val="tx1">
                    <a:tint val="75000"/>
                  </a:schemeClr>
                </a:solidFill>
              </a:defRPr>
            </a:lvl7pPr>
            <a:lvl8pPr marL="3413692" indent="0" algn="ctr">
              <a:buNone/>
              <a:defRPr>
                <a:solidFill>
                  <a:schemeClr val="tx1">
                    <a:tint val="75000"/>
                  </a:schemeClr>
                </a:solidFill>
              </a:defRPr>
            </a:lvl8pPr>
            <a:lvl9pPr marL="39013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pPr/>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0422959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51028" y="1517228"/>
            <a:ext cx="4376993" cy="187381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528734" y="1517227"/>
            <a:ext cx="6583680" cy="6818489"/>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51028" y="3630507"/>
            <a:ext cx="4376993" cy="4716498"/>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8/17/2026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80109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8/17/2026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670965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858477" y="1419341"/>
            <a:ext cx="2505646" cy="708971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20189" y="1419339"/>
            <a:ext cx="9038288" cy="70897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8/17/2026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98336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FA9B0-66AE-6FEF-CFF8-F2BC77426D98}"/>
              </a:ext>
            </a:extLst>
          </p:cNvPr>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a:extLst>
              <a:ext uri="{FF2B5EF4-FFF2-40B4-BE49-F238E27FC236}">
                <a16:creationId xmlns:a16="http://schemas.microsoft.com/office/drawing/2014/main" id="{FC80A582-2A9A-AA0F-0FCB-C61110AE3CE3}"/>
              </a:ext>
            </a:extLst>
          </p:cNvPr>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555D16AB-635F-6025-156F-3D8431C1BDAB}"/>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98A21F4B-0162-31AE-657E-E686A9E7F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A9F82-DEFD-1529-BD9D-368B0683AC6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539422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10509-5F9A-AF88-FD99-2A29DBA00D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BBFC46-F9BC-1B07-0465-7D4ECC810E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59DDC-F136-A5C9-EAAB-7C6E780A5FB5}"/>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CCF2D9CB-9392-5C12-4516-1B7ECF16B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7FDD86-A692-DAED-FE24-1949F518D9F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4202509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2BCD-1A12-5102-205D-BC384F50A429}"/>
              </a:ext>
            </a:extLst>
          </p:cNvPr>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E5BC686B-AC65-5277-3ED1-383830D984BC}"/>
              </a:ext>
            </a:extLst>
          </p:cNvPr>
          <p:cNvSpPr>
            <a:spLocks noGrp="1"/>
          </p:cNvSpPr>
          <p:nvPr>
            <p:ph type="body" idx="1"/>
          </p:nvPr>
        </p:nvSpPr>
        <p:spPr>
          <a:xfrm>
            <a:off x="887307" y="6527237"/>
            <a:ext cx="11216640" cy="2133599"/>
          </a:xfrm>
        </p:spPr>
        <p:txBody>
          <a:bodyPr/>
          <a:lstStyle>
            <a:lvl1pPr marL="0" indent="0">
              <a:buNone/>
              <a:defRPr sz="2560">
                <a:solidFill>
                  <a:schemeClr val="tx1">
                    <a:tint val="82000"/>
                  </a:schemeClr>
                </a:solidFill>
              </a:defRPr>
            </a:lvl1pPr>
            <a:lvl2pPr marL="487695" indent="0">
              <a:buNone/>
              <a:defRPr sz="2133">
                <a:solidFill>
                  <a:schemeClr val="tx1">
                    <a:tint val="82000"/>
                  </a:schemeClr>
                </a:solidFill>
              </a:defRPr>
            </a:lvl2pPr>
            <a:lvl3pPr marL="975390" indent="0">
              <a:buNone/>
              <a:defRPr sz="1920">
                <a:solidFill>
                  <a:schemeClr val="tx1">
                    <a:tint val="82000"/>
                  </a:schemeClr>
                </a:solidFill>
              </a:defRPr>
            </a:lvl3pPr>
            <a:lvl4pPr marL="1463086" indent="0">
              <a:buNone/>
              <a:defRPr sz="1707">
                <a:solidFill>
                  <a:schemeClr val="tx1">
                    <a:tint val="82000"/>
                  </a:schemeClr>
                </a:solidFill>
              </a:defRPr>
            </a:lvl4pPr>
            <a:lvl5pPr marL="1950781" indent="0">
              <a:buNone/>
              <a:defRPr sz="1707">
                <a:solidFill>
                  <a:schemeClr val="tx1">
                    <a:tint val="82000"/>
                  </a:schemeClr>
                </a:solidFill>
              </a:defRPr>
            </a:lvl5pPr>
            <a:lvl6pPr marL="2438476" indent="0">
              <a:buNone/>
              <a:defRPr sz="1707">
                <a:solidFill>
                  <a:schemeClr val="tx1">
                    <a:tint val="82000"/>
                  </a:schemeClr>
                </a:solidFill>
              </a:defRPr>
            </a:lvl6pPr>
            <a:lvl7pPr marL="2926171" indent="0">
              <a:buNone/>
              <a:defRPr sz="1707">
                <a:solidFill>
                  <a:schemeClr val="tx1">
                    <a:tint val="82000"/>
                  </a:schemeClr>
                </a:solidFill>
              </a:defRPr>
            </a:lvl7pPr>
            <a:lvl8pPr marL="3413867" indent="0">
              <a:buNone/>
              <a:defRPr sz="1707">
                <a:solidFill>
                  <a:schemeClr val="tx1">
                    <a:tint val="82000"/>
                  </a:schemeClr>
                </a:solidFill>
              </a:defRPr>
            </a:lvl8pPr>
            <a:lvl9pPr marL="3901562" indent="0">
              <a:buNone/>
              <a:defRPr sz="1707">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51363-23B5-CF28-8FB4-6EAD6148325B}"/>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02163BA1-C0E9-E6ED-A9ED-FFC620C04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98E71-7E9A-C92A-E6C4-139A440AC3C5}"/>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602265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5FB1E-FFC6-9DE9-DDA7-3FA038848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1062B9-55B4-9A3C-FC60-C914727FF221}"/>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8A2F95-BC25-9FA8-2634-38DEBBCE1AFF}"/>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0CA9FE-E848-6A38-375D-0AE0FDEEB899}"/>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6" name="Footer Placeholder 5">
            <a:extLst>
              <a:ext uri="{FF2B5EF4-FFF2-40B4-BE49-F238E27FC236}">
                <a16:creationId xmlns:a16="http://schemas.microsoft.com/office/drawing/2014/main" id="{E25CA34C-61F2-7DA5-5BD9-75B14638E4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A1F805-A4A5-5034-1EB6-82491D156603}"/>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509680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5DBE-87EF-F8D8-6240-A5AEC4BA9158}"/>
              </a:ext>
            </a:extLst>
          </p:cNvPr>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A75DE-E3C2-C8F2-400E-83C4075F27C3}"/>
              </a:ext>
            </a:extLst>
          </p:cNvPr>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75038AE1-18C5-AD1E-4E7D-B87EA5D4DD63}"/>
              </a:ext>
            </a:extLst>
          </p:cNvPr>
          <p:cNvSpPr>
            <a:spLocks noGrp="1"/>
          </p:cNvSpPr>
          <p:nvPr>
            <p:ph sz="half" idx="2"/>
          </p:nvPr>
        </p:nvSpPr>
        <p:spPr>
          <a:xfrm>
            <a:off x="895775"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1C1726-16AB-9534-5CCC-A39F19CF5646}"/>
              </a:ext>
            </a:extLst>
          </p:cNvPr>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704F88DF-E4B9-2DC2-F3BA-5F67AD26C444}"/>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3212D7-BC17-273D-60D8-09FD71AF75A1}"/>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8" name="Footer Placeholder 7">
            <a:extLst>
              <a:ext uri="{FF2B5EF4-FFF2-40B4-BE49-F238E27FC236}">
                <a16:creationId xmlns:a16="http://schemas.microsoft.com/office/drawing/2014/main" id="{D5A6992E-EF38-773C-ACE4-F006D04D7D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B433C-10F6-5C2F-7311-E26BDF1B965C}"/>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490007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DCE3-EF1F-A45A-1C0D-133937C8D6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E832C1-E9D6-1A7E-597C-742B07E1B54B}"/>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4" name="Footer Placeholder 3">
            <a:extLst>
              <a:ext uri="{FF2B5EF4-FFF2-40B4-BE49-F238E27FC236}">
                <a16:creationId xmlns:a16="http://schemas.microsoft.com/office/drawing/2014/main" id="{2B0E3CEC-5A8C-2B52-650D-6E51D2F22A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058A42-30CE-EB27-9CC3-8373607D933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509102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ADA90F-60A6-184E-A7F3-EE48064669B1}"/>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3" name="Footer Placeholder 2">
            <a:extLst>
              <a:ext uri="{FF2B5EF4-FFF2-40B4-BE49-F238E27FC236}">
                <a16:creationId xmlns:a16="http://schemas.microsoft.com/office/drawing/2014/main" id="{74F9726B-E39F-3C3C-571D-C861ACE524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D9C368-E19D-9765-BFF6-4BCA11A00C5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54087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586708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E3141-58B7-5F0E-693A-2E396C004B94}"/>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4520DB4-983D-1432-54EB-C383838C3029}"/>
              </a:ext>
            </a:extLst>
          </p:cNvPr>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66EBBB-6071-FC8E-9D18-ED0096A56F56}"/>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DC64DAA6-82FD-03CD-1CF2-9C6B91FFBAB8}"/>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6" name="Footer Placeholder 5">
            <a:extLst>
              <a:ext uri="{FF2B5EF4-FFF2-40B4-BE49-F238E27FC236}">
                <a16:creationId xmlns:a16="http://schemas.microsoft.com/office/drawing/2014/main" id="{E10240E0-0067-D401-68D8-0AAFEC374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60ED44-4F6E-0319-C0D9-4A3B55C08318}"/>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8663876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95C8F-01BE-F6F3-A9FE-0E110E72AE27}"/>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88B4D37C-9147-7F21-E7ED-1F11F74ED1A3}"/>
              </a:ext>
            </a:extLst>
          </p:cNvPr>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a:extLst>
              <a:ext uri="{FF2B5EF4-FFF2-40B4-BE49-F238E27FC236}">
                <a16:creationId xmlns:a16="http://schemas.microsoft.com/office/drawing/2014/main" id="{79CA0685-4694-3028-93A3-B2AE892D2112}"/>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37A68199-A9A2-E6EF-5B2D-B1F961BE5F25}"/>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6" name="Footer Placeholder 5">
            <a:extLst>
              <a:ext uri="{FF2B5EF4-FFF2-40B4-BE49-F238E27FC236}">
                <a16:creationId xmlns:a16="http://schemas.microsoft.com/office/drawing/2014/main" id="{0C3580EF-202E-A21A-92C5-86FCD73A6C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32EB01-DBA7-8EA1-E7CE-B59C8EA4CA56}"/>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2239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EC20-DAD5-5B8A-151A-50BFA5AAB9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6488EE-01E9-1DEB-E05C-20911F6D08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504BF-FC7B-D0D5-85E0-CB32129050BD}"/>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1950C365-B3A6-75CE-48D4-FB1BB89D0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4E3F1-1CBE-426C-B972-94229D7FCCCE}"/>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9659018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A1F99F-BA6B-FAE5-064D-4BA17B2B8B2C}"/>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55AFBA-D62C-F104-D612-19863561A940}"/>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017B9-492E-892C-4925-B2BBFA857642}"/>
              </a:ext>
            </a:extLst>
          </p:cNvPr>
          <p:cNvSpPr>
            <a:spLocks noGrp="1"/>
          </p:cNvSpPr>
          <p:nvPr>
            <p:ph type="dt" sz="half" idx="10"/>
          </p:nvPr>
        </p:nvSpPr>
        <p:spPr/>
        <p:txBody>
          <a:body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2FA361B4-D896-3CD2-2E38-BC01F8D10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1CCE59-DB8D-BA71-69CE-2531CA3CFDB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676135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4B10-C117-7018-CFB5-4AC6C5EAE13B}"/>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90D52CB-1B75-6C28-A9B3-73DB8EBFB2C6}"/>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2FAC548-86B7-8C01-1DEC-EEFED10C172D}"/>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25175611-8ED8-0F72-0730-42EE413B67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91078-7092-5116-E784-7D7B47DD5D5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5425628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599C-A024-CA5E-172C-806E43586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BBE68D-0E99-4270-D73C-0BF1AC420B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D7DCCD-552A-7596-CE93-EAD85F77AB30}"/>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F0528474-B033-5D3F-EBB3-16ACCB741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F9FFF-C959-F509-B101-F0EA5FE95C4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4966296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D243-F846-E941-BBA0-BF09FB2FD19C}"/>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8F0D679-25DC-8E7B-2565-37881C5C434E}"/>
              </a:ext>
            </a:extLst>
          </p:cNvPr>
          <p:cNvSpPr>
            <a:spLocks noGrp="1"/>
          </p:cNvSpPr>
          <p:nvPr>
            <p:ph type="body" idx="1"/>
          </p:nvPr>
        </p:nvSpPr>
        <p:spPr>
          <a:xfrm>
            <a:off x="887307" y="6527239"/>
            <a:ext cx="11216640" cy="2133599"/>
          </a:xfrm>
        </p:spPr>
        <p:txBody>
          <a:bodyPr/>
          <a:lstStyle>
            <a:lvl1pPr marL="0" indent="0">
              <a:buNone/>
              <a:defRPr sz="1920">
                <a:solidFill>
                  <a:schemeClr val="tx1">
                    <a:tint val="82000"/>
                  </a:schemeClr>
                </a:solidFill>
              </a:defRPr>
            </a:lvl1pPr>
            <a:lvl2pPr marL="365769" indent="0">
              <a:buNone/>
              <a:defRPr sz="1600">
                <a:solidFill>
                  <a:schemeClr val="tx1">
                    <a:tint val="82000"/>
                  </a:schemeClr>
                </a:solidFill>
              </a:defRPr>
            </a:lvl2pPr>
            <a:lvl3pPr marL="731540" indent="0">
              <a:buNone/>
              <a:defRPr sz="1440">
                <a:solidFill>
                  <a:schemeClr val="tx1">
                    <a:tint val="82000"/>
                  </a:schemeClr>
                </a:solidFill>
              </a:defRPr>
            </a:lvl3pPr>
            <a:lvl4pPr marL="1097310" indent="0">
              <a:buNone/>
              <a:defRPr sz="1280">
                <a:solidFill>
                  <a:schemeClr val="tx1">
                    <a:tint val="82000"/>
                  </a:schemeClr>
                </a:solidFill>
              </a:defRPr>
            </a:lvl4pPr>
            <a:lvl5pPr marL="1463079" indent="0">
              <a:buNone/>
              <a:defRPr sz="1280">
                <a:solidFill>
                  <a:schemeClr val="tx1">
                    <a:tint val="82000"/>
                  </a:schemeClr>
                </a:solidFill>
              </a:defRPr>
            </a:lvl5pPr>
            <a:lvl6pPr marL="1828849" indent="0">
              <a:buNone/>
              <a:defRPr sz="1280">
                <a:solidFill>
                  <a:schemeClr val="tx1">
                    <a:tint val="82000"/>
                  </a:schemeClr>
                </a:solidFill>
              </a:defRPr>
            </a:lvl6pPr>
            <a:lvl7pPr marL="2194619" indent="0">
              <a:buNone/>
              <a:defRPr sz="1280">
                <a:solidFill>
                  <a:schemeClr val="tx1">
                    <a:tint val="82000"/>
                  </a:schemeClr>
                </a:solidFill>
              </a:defRPr>
            </a:lvl7pPr>
            <a:lvl8pPr marL="2560389" indent="0">
              <a:buNone/>
              <a:defRPr sz="1280">
                <a:solidFill>
                  <a:schemeClr val="tx1">
                    <a:tint val="82000"/>
                  </a:schemeClr>
                </a:solidFill>
              </a:defRPr>
            </a:lvl8pPr>
            <a:lvl9pPr marL="2926159" indent="0">
              <a:buNone/>
              <a:defRPr sz="128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B18021-DAC0-F64F-278E-0AC9BA9AEF35}"/>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64BCCF58-DB8D-1972-0D74-E15F529A1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F719D-4A97-2162-297C-8A95C392C7A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213306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B3A83-7464-4001-7DE0-2F09813AFF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337F04-2E43-E89C-3CF1-D0D9E7A0DD37}"/>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74DD2-EDFD-9D59-2903-660C0CF4BDB0}"/>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F9B3A-B734-5C83-0623-8401B49038A7}"/>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6" name="Footer Placeholder 5">
            <a:extLst>
              <a:ext uri="{FF2B5EF4-FFF2-40B4-BE49-F238E27FC236}">
                <a16:creationId xmlns:a16="http://schemas.microsoft.com/office/drawing/2014/main" id="{B8D24833-E690-1D1D-DE48-6548C7094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44440-7FE1-D175-29B3-3E687CA1193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9771171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44F0-B4E2-C7F4-8825-E57A92B51C0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EE094C-17AE-3FB2-2DCB-33FCE510D3D4}"/>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D07C63CC-B9EB-C425-8E0E-3AB6065A7198}"/>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2CCCDB-E986-88D8-F83E-944D0BB27D79}"/>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FDA08F6-2407-961C-1114-83C2884F29CD}"/>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94A746-1EF9-687B-5623-7F438128861C}"/>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8" name="Footer Placeholder 7">
            <a:extLst>
              <a:ext uri="{FF2B5EF4-FFF2-40B4-BE49-F238E27FC236}">
                <a16:creationId xmlns:a16="http://schemas.microsoft.com/office/drawing/2014/main" id="{6067B85A-E7D4-5AA3-5762-B7900DB0D9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B47815-ABBF-AEA5-127C-E898C796F910}"/>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396062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DAC9F-4C1C-99CD-C2AB-4B2EBD3A3D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07EACF-EAE2-81EE-3A39-024D26C63327}"/>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4" name="Footer Placeholder 3">
            <a:extLst>
              <a:ext uri="{FF2B5EF4-FFF2-40B4-BE49-F238E27FC236}">
                <a16:creationId xmlns:a16="http://schemas.microsoft.com/office/drawing/2014/main" id="{C21C5295-DB15-AB2F-1A5D-0BAAFC1E72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82CC40-25BB-4D0E-3786-A640FBEAF94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58935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1763" y="2504632"/>
            <a:ext cx="10229921" cy="2600978"/>
          </a:xfrm>
        </p:spPr>
        <p:txBody>
          <a:bodyPr anchor="b"/>
          <a:lstStyle>
            <a:lvl1pPr algn="ctr">
              <a:defRPr sz="4267" b="0" cap="none"/>
            </a:lvl1pPr>
          </a:lstStyle>
          <a:p>
            <a:r>
              <a:rPr lang="en-US"/>
              <a:t>Click to edit Master title style</a:t>
            </a:r>
          </a:p>
        </p:txBody>
      </p:sp>
      <p:sp>
        <p:nvSpPr>
          <p:cNvPr id="3" name="Text Placeholder 2"/>
          <p:cNvSpPr>
            <a:spLocks noGrp="1"/>
          </p:cNvSpPr>
          <p:nvPr>
            <p:ph type="body" idx="1"/>
          </p:nvPr>
        </p:nvSpPr>
        <p:spPr>
          <a:xfrm>
            <a:off x="1381763" y="5105606"/>
            <a:ext cx="10229921" cy="2143366"/>
          </a:xfrm>
        </p:spPr>
        <p:txBody>
          <a:bodyPr anchor="t"/>
          <a:lstStyle>
            <a:lvl1pPr marL="0" indent="0" algn="ctr">
              <a:buNone/>
              <a:defRPr sz="2133">
                <a:solidFill>
                  <a:schemeClr val="tx1"/>
                </a:solidFill>
              </a:defRPr>
            </a:lvl1pPr>
            <a:lvl2pPr marL="487671" indent="0">
              <a:buNone/>
              <a:defRPr sz="1920">
                <a:solidFill>
                  <a:schemeClr val="tx1">
                    <a:tint val="75000"/>
                  </a:schemeClr>
                </a:solidFill>
              </a:defRPr>
            </a:lvl2pPr>
            <a:lvl3pPr marL="975340" indent="0">
              <a:buNone/>
              <a:defRPr sz="1707">
                <a:solidFill>
                  <a:schemeClr val="tx1">
                    <a:tint val="75000"/>
                  </a:schemeClr>
                </a:solidFill>
              </a:defRPr>
            </a:lvl3pPr>
            <a:lvl4pPr marL="1463011" indent="0">
              <a:buNone/>
              <a:defRPr sz="1493">
                <a:solidFill>
                  <a:schemeClr val="tx1">
                    <a:tint val="75000"/>
                  </a:schemeClr>
                </a:solidFill>
              </a:defRPr>
            </a:lvl4pPr>
            <a:lvl5pPr marL="1950681" indent="0">
              <a:buNone/>
              <a:defRPr sz="1493">
                <a:solidFill>
                  <a:schemeClr val="tx1">
                    <a:tint val="75000"/>
                  </a:schemeClr>
                </a:solidFill>
              </a:defRPr>
            </a:lvl5pPr>
            <a:lvl6pPr marL="2438351" indent="0">
              <a:buNone/>
              <a:defRPr sz="1493">
                <a:solidFill>
                  <a:schemeClr val="tx1">
                    <a:tint val="75000"/>
                  </a:schemeClr>
                </a:solidFill>
              </a:defRPr>
            </a:lvl6pPr>
            <a:lvl7pPr marL="2926022" indent="0">
              <a:buNone/>
              <a:defRPr sz="1493">
                <a:solidFill>
                  <a:schemeClr val="tx1">
                    <a:tint val="75000"/>
                  </a:schemeClr>
                </a:solidFill>
              </a:defRPr>
            </a:lvl7pPr>
            <a:lvl8pPr marL="3413692" indent="0">
              <a:buNone/>
              <a:defRPr sz="1493">
                <a:solidFill>
                  <a:schemeClr val="tx1">
                    <a:tint val="75000"/>
                  </a:schemeClr>
                </a:solidFill>
              </a:defRPr>
            </a:lvl8pPr>
            <a:lvl9pPr marL="39013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08650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FAC281-E65E-5941-CEB4-645CE713BB18}"/>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3" name="Footer Placeholder 2">
            <a:extLst>
              <a:ext uri="{FF2B5EF4-FFF2-40B4-BE49-F238E27FC236}">
                <a16:creationId xmlns:a16="http://schemas.microsoft.com/office/drawing/2014/main" id="{4E3CEF05-C28C-895A-9441-89A61DD6D1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D71EEE-47BB-F21D-7B0D-1DEB6DFC6B4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17625089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FD236-1920-4B2C-C36C-D087E1388D9E}"/>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63DC289-3D30-14ED-141F-9910F547717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1904A6-589C-A563-DD68-7FB5E571ABD9}"/>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2253449-0D06-6DED-AA52-F9AF4AF8D9DB}"/>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6" name="Footer Placeholder 5">
            <a:extLst>
              <a:ext uri="{FF2B5EF4-FFF2-40B4-BE49-F238E27FC236}">
                <a16:creationId xmlns:a16="http://schemas.microsoft.com/office/drawing/2014/main" id="{4A1AF771-257F-7337-BD7C-EE31F7BFC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976D86-5242-7197-8B2C-89A229CE4888}"/>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6832773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5449-9BC3-53C4-99A0-A3490ED1FF4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62228E0B-AA76-AE16-CBAE-21B7330F680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41F3A6D-1D3C-D330-6578-35A632C0D2B6}"/>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A1043C20-551F-17AD-E49B-87212D16BADF}"/>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6" name="Footer Placeholder 5">
            <a:extLst>
              <a:ext uri="{FF2B5EF4-FFF2-40B4-BE49-F238E27FC236}">
                <a16:creationId xmlns:a16="http://schemas.microsoft.com/office/drawing/2014/main" id="{FDCADA8E-71D3-C78F-23F7-A6FFF8E2D2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53575F-9064-F7C1-9795-68BC02ED506E}"/>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2788215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26508-B879-D54E-A78D-F18B42B817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D8C2B6-0B22-2A88-089B-0556C1E72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9B178D-F30E-78C3-A248-59B5B62BB0FF}"/>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F081A711-FADF-43C7-B831-7C3EFDCE7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B8D12-7A2E-9F2F-FF6A-389A45634B1B}"/>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8670754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47BB3-4CF2-E6FD-04B7-EC6EE8D2AA5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7EED46-D5A8-BE10-5120-2D95AA8A56BB}"/>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8E0BF-29F9-1D66-1402-FB6643727050}"/>
              </a:ext>
            </a:extLst>
          </p:cNvPr>
          <p:cNvSpPr>
            <a:spLocks noGrp="1"/>
          </p:cNvSpPr>
          <p:nvPr>
            <p:ph type="dt" sz="half" idx="10"/>
          </p:nvPr>
        </p:nvSpPr>
        <p:spPr/>
        <p:txBody>
          <a:body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DAE93D86-DF29-D85E-D788-A71AF3EAA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7DD63-517F-16BD-D7DD-172A1B09940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614416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p:cNvSpPr>
            <a:spLocks noGrp="1"/>
          </p:cNvSpPr>
          <p:nvPr>
            <p:ph type="dt" sz="half" idx="10"/>
          </p:nvPr>
        </p:nvSpPr>
        <p:spPr/>
        <p:txBody>
          <a:bodyPr/>
          <a:lstStyle/>
          <a:p>
            <a:fld id="{79BB5717-EA46-46C3-B183-00A508613732}"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07396729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557515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BB5717-EA46-46C3-B183-00A508613732}"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110660208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BB5717-EA46-46C3-B183-00A508613732}"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3755832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BB5717-EA46-46C3-B183-00A508613732}"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5245644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4716" y="2463928"/>
            <a:ext cx="5397865" cy="5772444"/>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6419" y="2463931"/>
            <a:ext cx="5402310" cy="5772446"/>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707148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BB5717-EA46-46C3-B183-00A508613732}"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028318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B5717-EA46-46C3-B183-00A508613732}"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1748016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23357814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71694703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4845315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6876468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F4A3-FE33-948B-315B-EBEE8916AB3E}"/>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BA18D09F-6E73-A9B3-305E-A693A9410A0C}"/>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07D5FC1B-8928-B2AA-8841-A4767838DFB3}"/>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5" name="Footer Placeholder 4">
            <a:extLst>
              <a:ext uri="{FF2B5EF4-FFF2-40B4-BE49-F238E27FC236}">
                <a16:creationId xmlns:a16="http://schemas.microsoft.com/office/drawing/2014/main" id="{9A2A0198-E4CF-D6FA-D717-DE14BF7CE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9B90E-0F7B-FABD-0DAC-1EBCA4F2D913}"/>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681965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CDA5-846D-D4B8-1524-314AB93AFF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40B13-E1BB-0E1A-9E43-301D3BAC97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23E4B-A57C-3566-AF2B-2F64AEDE8149}"/>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5" name="Footer Placeholder 4">
            <a:extLst>
              <a:ext uri="{FF2B5EF4-FFF2-40B4-BE49-F238E27FC236}">
                <a16:creationId xmlns:a16="http://schemas.microsoft.com/office/drawing/2014/main" id="{6124C22E-5C36-33F6-1F7D-5990C3968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A2D55-F06B-3EC4-4EC3-D7C7F907CF2F}"/>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4646477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954D-5212-DAF1-0133-A441775634C8}"/>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DB97554-CEEC-9CEB-1A78-5D1952F11E56}"/>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F6E92-027D-CB87-9EBA-7514E502A4DF}"/>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5" name="Footer Placeholder 4">
            <a:extLst>
              <a:ext uri="{FF2B5EF4-FFF2-40B4-BE49-F238E27FC236}">
                <a16:creationId xmlns:a16="http://schemas.microsoft.com/office/drawing/2014/main" id="{FECF4BD1-2315-E65D-0AF7-6CC35EE86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E36C-5953-4D48-330F-56A73BD63528}"/>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0096939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31BB1-CCBB-8B8E-606E-4ED293704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0F65F0-1317-1B62-39BB-1062ED1F3D2A}"/>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8D1DE4-A05C-50F6-8393-58495610D92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7B538E-FCF1-C219-8A24-22EF5FE91C7C}"/>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6" name="Footer Placeholder 5">
            <a:extLst>
              <a:ext uri="{FF2B5EF4-FFF2-40B4-BE49-F238E27FC236}">
                <a16:creationId xmlns:a16="http://schemas.microsoft.com/office/drawing/2014/main" id="{F5F9D52B-B0BF-1B4B-A103-E4F56FFD7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6FA9C-F44B-1665-3241-A1B6776E80D1}"/>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45194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715" y="2517795"/>
            <a:ext cx="5386557" cy="584953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172" y="2517795"/>
            <a:ext cx="5386557" cy="584953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72930" y="2610139"/>
            <a:ext cx="5201434" cy="774946"/>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4" name="Content Placeholder 3"/>
          <p:cNvSpPr>
            <a:spLocks noGrp="1"/>
          </p:cNvSpPr>
          <p:nvPr>
            <p:ph sz="half" idx="2"/>
          </p:nvPr>
        </p:nvSpPr>
        <p:spPr>
          <a:xfrm>
            <a:off x="1072930" y="3385087"/>
            <a:ext cx="5201434"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14631" y="2610142"/>
            <a:ext cx="5221686" cy="774945"/>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6" name="Content Placeholder 5"/>
          <p:cNvSpPr>
            <a:spLocks noGrp="1"/>
          </p:cNvSpPr>
          <p:nvPr>
            <p:ph sz="quarter" idx="4"/>
          </p:nvPr>
        </p:nvSpPr>
        <p:spPr>
          <a:xfrm>
            <a:off x="6714631" y="3385087"/>
            <a:ext cx="5221686"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291463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9EA9-41F9-F639-D7BB-6A96E6CB7F28}"/>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CEB6A6-3097-681C-DF12-103E72E62910}"/>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1DAD48F3-990F-95EF-0978-E6A2338D78A4}"/>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7335C2-D621-8ECE-297F-2B5BB646FEC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B584C8C-1C28-7CEB-2744-E2461AD8912F}"/>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F55867-F6F2-AA7F-78C0-974B44DFE9D7}"/>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8" name="Footer Placeholder 7">
            <a:extLst>
              <a:ext uri="{FF2B5EF4-FFF2-40B4-BE49-F238E27FC236}">
                <a16:creationId xmlns:a16="http://schemas.microsoft.com/office/drawing/2014/main" id="{37E73DD7-4363-DE1A-6AB5-40D21D8E62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61EDBC-4531-5EA1-5778-83290DA6E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26831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34BF-D20B-6470-92D9-AD0948D77B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2FAE4-39FB-BCA7-38C1-AD1724F18481}"/>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4" name="Footer Placeholder 3">
            <a:extLst>
              <a:ext uri="{FF2B5EF4-FFF2-40B4-BE49-F238E27FC236}">
                <a16:creationId xmlns:a16="http://schemas.microsoft.com/office/drawing/2014/main" id="{0665D9FF-F757-B443-4B0E-D648884B33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05C241-783F-3864-0E07-6237C3BA1E3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335691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EBE485-632F-A15F-01E6-B12E6450A150}"/>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3" name="Footer Placeholder 2">
            <a:extLst>
              <a:ext uri="{FF2B5EF4-FFF2-40B4-BE49-F238E27FC236}">
                <a16:creationId xmlns:a16="http://schemas.microsoft.com/office/drawing/2014/main" id="{ACFCC06D-D119-2E27-71FD-7034ACD42B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953F9-A6E4-7A63-87B6-5A34E1568AB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42662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29CAC-3410-9E54-6F6E-EBB8CA87CC5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03B6CCC8-F298-8430-2AD2-11964C680EA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B1361B-B21A-BE01-D140-8D783D16ED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89DBFBB-35FE-F49A-D5F2-6826ED941F0C}"/>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6" name="Footer Placeholder 5">
            <a:extLst>
              <a:ext uri="{FF2B5EF4-FFF2-40B4-BE49-F238E27FC236}">
                <a16:creationId xmlns:a16="http://schemas.microsoft.com/office/drawing/2014/main" id="{727C3BEA-DB5A-ABFC-1C11-3081E514A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5C0F10-2AF8-2349-6F05-680F32793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9835725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F4D47-9674-7355-DBEF-63DF8B3F52F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FD25CF09-DEE9-B6E4-10A1-E47D88A876C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9C92ACB-62C3-B994-EAF7-1C2234D54B2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D048B526-12DA-A433-F85B-91B23FC45041}"/>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6" name="Footer Placeholder 5">
            <a:extLst>
              <a:ext uri="{FF2B5EF4-FFF2-40B4-BE49-F238E27FC236}">
                <a16:creationId xmlns:a16="http://schemas.microsoft.com/office/drawing/2014/main" id="{4F7143DA-86FE-6670-4C96-2F24C0E026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D04F61-0F00-AB0C-6506-95D5C89E821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9696736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2524-D0E4-B6DC-5411-88DE7F1682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EF4F56-37BB-1D6E-8978-037B0EB6C4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F60B3-92AD-96DC-58E9-0FF10981B119}"/>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5" name="Footer Placeholder 4">
            <a:extLst>
              <a:ext uri="{FF2B5EF4-FFF2-40B4-BE49-F238E27FC236}">
                <a16:creationId xmlns:a16="http://schemas.microsoft.com/office/drawing/2014/main" id="{9A205CC9-5D40-D7DF-C1BB-EDFD131BEB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267135-8700-531B-4045-AAEFEAA5746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004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DFA238-6567-9EF8-793A-3C56AF2F6744}"/>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8219E4-8BBB-7248-2D5C-D36E63894117}"/>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D7E6A-4326-73FB-3266-B6BE7EC4822C}"/>
              </a:ext>
            </a:extLst>
          </p:cNvPr>
          <p:cNvSpPr>
            <a:spLocks noGrp="1"/>
          </p:cNvSpPr>
          <p:nvPr>
            <p:ph type="dt" sz="half" idx="10"/>
          </p:nvPr>
        </p:nvSpPr>
        <p:spPr/>
        <p:txBody>
          <a:bodyPr/>
          <a:lstStyle/>
          <a:p>
            <a:fld id="{ED377859-A8F9-474D-B852-E494191D3C16}" type="datetimeFigureOut">
              <a:rPr lang="en-US" smtClean="0"/>
              <a:t>8/17/2026</a:t>
            </a:fld>
            <a:endParaRPr lang="en-US"/>
          </a:p>
        </p:txBody>
      </p:sp>
      <p:sp>
        <p:nvSpPr>
          <p:cNvPr id="5" name="Footer Placeholder 4">
            <a:extLst>
              <a:ext uri="{FF2B5EF4-FFF2-40B4-BE49-F238E27FC236}">
                <a16:creationId xmlns:a16="http://schemas.microsoft.com/office/drawing/2014/main" id="{B5E6F911-CE15-F875-9132-882D96DFE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18B18-CBAA-F4DE-5688-5AF04057F2CC}"/>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7505105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DB00C6-5909-D54C-8DB5-4D7BAF0F0057}"/>
              </a:ext>
            </a:extLst>
          </p:cNvPr>
          <p:cNvSpPr/>
          <p:nvPr userDrawn="1"/>
        </p:nvSpPr>
        <p:spPr bwMode="auto">
          <a:xfrm>
            <a:off x="2" y="8058108"/>
            <a:ext cx="13001413" cy="1336604"/>
          </a:xfrm>
          <a:prstGeom prst="rect">
            <a:avLst/>
          </a:prstGeom>
          <a:gradFill flip="none" rotWithShape="1">
            <a:gsLst>
              <a:gs pos="0">
                <a:srgbClr val="ECECEC"/>
              </a:gs>
              <a:gs pos="100000">
                <a:srgbClr val="FFFFFF">
                  <a:alpha val="0"/>
                </a:srgbClr>
              </a:gs>
            </a:gsLst>
            <a:lin ang="16200000" scaled="1"/>
            <a:tileRect/>
          </a:gradFill>
          <a:ln w="9525" cap="flat" cmpd="sng" algn="ctr">
            <a:noFill/>
            <a:prstDash val="solid"/>
            <a:round/>
            <a:headEnd type="none" w="med" len="med"/>
            <a:tailEnd type="none" w="med" len="med"/>
          </a:ln>
          <a:effectLst/>
        </p:spPr>
        <p:txBody>
          <a:bodyPr vert="horz" wrap="square" lIns="73152" tIns="36576" rIns="73152" bIns="36576" numCol="1" rtlCol="0" anchor="t" anchorCtr="0" compatLnSpc="1">
            <a:prstTxWarp prst="textNoShape">
              <a:avLst/>
            </a:prstTxWarp>
          </a:bodyPr>
          <a:lstStyle/>
          <a:p>
            <a:endParaRPr lang="en-US" sz="1120">
              <a:latin typeface="+mj-lt"/>
            </a:endParaRPr>
          </a:p>
        </p:txBody>
      </p:sp>
      <p:sp>
        <p:nvSpPr>
          <p:cNvPr id="161" name="Title 160">
            <a:extLst>
              <a:ext uri="{FF2B5EF4-FFF2-40B4-BE49-F238E27FC236}">
                <a16:creationId xmlns:a16="http://schemas.microsoft.com/office/drawing/2014/main" id="{1ABF9962-8979-374A-9E14-DBE1FAF4C0B0}"/>
              </a:ext>
            </a:extLst>
          </p:cNvPr>
          <p:cNvSpPr>
            <a:spLocks noGrp="1"/>
          </p:cNvSpPr>
          <p:nvPr userDrawn="1">
            <p:ph type="title" hasCustomPrompt="1"/>
          </p:nvPr>
        </p:nvSpPr>
        <p:spPr>
          <a:xfrm>
            <a:off x="894080" y="650241"/>
            <a:ext cx="11216640" cy="975360"/>
          </a:xfrm>
          <a:prstGeom prst="rect">
            <a:avLst/>
          </a:prstGeom>
        </p:spPr>
        <p:txBody>
          <a:bodyPr/>
          <a:lstStyle>
            <a:lvl1pPr algn="ctr">
              <a:defRPr/>
            </a:lvl1pPr>
          </a:lstStyle>
          <a:p>
            <a:r>
              <a:rPr lang="en-US"/>
              <a:t>Dress Code Violations (Do Not Wear)</a:t>
            </a:r>
          </a:p>
        </p:txBody>
      </p:sp>
      <p:sp>
        <p:nvSpPr>
          <p:cNvPr id="165" name="Text Placeholder 162">
            <a:extLst>
              <a:ext uri="{FF2B5EF4-FFF2-40B4-BE49-F238E27FC236}">
                <a16:creationId xmlns:a16="http://schemas.microsoft.com/office/drawing/2014/main" id="{79461DAD-6BDB-FE4A-9680-1D022C8E7706}"/>
              </a:ext>
            </a:extLst>
          </p:cNvPr>
          <p:cNvSpPr>
            <a:spLocks noGrp="1"/>
          </p:cNvSpPr>
          <p:nvPr>
            <p:ph type="body" sz="quarter" idx="11" hasCustomPrompt="1"/>
          </p:nvPr>
        </p:nvSpPr>
        <p:spPr>
          <a:xfrm>
            <a:off x="319863" y="6916574"/>
            <a:ext cx="4638217" cy="2349522"/>
          </a:xfrm>
          <a:prstGeom prst="rect">
            <a:avLst/>
          </a:prstGeom>
        </p:spPr>
        <p:txBody>
          <a:bodyPr>
            <a:noAutofit/>
          </a:bodyPr>
          <a:lstStyle>
            <a:lvl1pPr marL="0" indent="0" algn="ctr">
              <a:buNone/>
              <a:defRPr sz="3200">
                <a:solidFill>
                  <a:schemeClr val="accent2">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Sweat Pants, Joggers or Pajama Pants</a:t>
            </a:r>
          </a:p>
        </p:txBody>
      </p:sp>
      <p:sp>
        <p:nvSpPr>
          <p:cNvPr id="169" name="Text Placeholder 162">
            <a:extLst>
              <a:ext uri="{FF2B5EF4-FFF2-40B4-BE49-F238E27FC236}">
                <a16:creationId xmlns:a16="http://schemas.microsoft.com/office/drawing/2014/main" id="{68447428-8EBE-4143-A913-C75DE1A16BD1}"/>
              </a:ext>
            </a:extLst>
          </p:cNvPr>
          <p:cNvSpPr>
            <a:spLocks noGrp="1"/>
          </p:cNvSpPr>
          <p:nvPr>
            <p:ph type="body" sz="quarter" idx="15" hasCustomPrompt="1"/>
          </p:nvPr>
        </p:nvSpPr>
        <p:spPr>
          <a:xfrm>
            <a:off x="5015330" y="4461256"/>
            <a:ext cx="2324608" cy="2405565"/>
          </a:xfrm>
          <a:prstGeom prst="rect">
            <a:avLst/>
          </a:prstGeom>
        </p:spPr>
        <p:txBody>
          <a:bodyPr>
            <a:noAutofit/>
          </a:bodyPr>
          <a:lstStyle>
            <a:lvl1pPr marL="0" indent="0" algn="ctr">
              <a:buNone/>
              <a:defRPr sz="3200">
                <a:solidFill>
                  <a:schemeClr val="accent6">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Ripped or Frayed Jeans</a:t>
            </a:r>
          </a:p>
        </p:txBody>
      </p:sp>
      <p:sp>
        <p:nvSpPr>
          <p:cNvPr id="171" name="Text Placeholder 162">
            <a:extLst>
              <a:ext uri="{FF2B5EF4-FFF2-40B4-BE49-F238E27FC236}">
                <a16:creationId xmlns:a16="http://schemas.microsoft.com/office/drawing/2014/main" id="{A7748F88-B436-F245-8AA5-536EA7F61D43}"/>
              </a:ext>
            </a:extLst>
          </p:cNvPr>
          <p:cNvSpPr>
            <a:spLocks noGrp="1"/>
          </p:cNvSpPr>
          <p:nvPr>
            <p:ph type="body" sz="quarter" idx="17" hasCustomPrompt="1"/>
          </p:nvPr>
        </p:nvSpPr>
        <p:spPr>
          <a:xfrm>
            <a:off x="8046720" y="2208884"/>
            <a:ext cx="4551680" cy="1535333"/>
          </a:xfrm>
          <a:prstGeom prst="rect">
            <a:avLst/>
          </a:prstGeom>
        </p:spPr>
        <p:txBody>
          <a:bodyPr>
            <a:noAutofit/>
          </a:bodyPr>
          <a:lstStyle>
            <a:lvl1pPr marL="0" indent="0" algn="ctr">
              <a:buNone/>
              <a:defRPr sz="1920">
                <a:solidFill>
                  <a:schemeClr val="accent5">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Non Somerset Sweat shirts  hoodies or Polos (Unless below 60 degrees</a:t>
            </a:r>
          </a:p>
        </p:txBody>
      </p:sp>
      <p:sp>
        <p:nvSpPr>
          <p:cNvPr id="173" name="Text Placeholder 162">
            <a:extLst>
              <a:ext uri="{FF2B5EF4-FFF2-40B4-BE49-F238E27FC236}">
                <a16:creationId xmlns:a16="http://schemas.microsoft.com/office/drawing/2014/main" id="{9FB24D9A-4987-504B-B1B8-C61C9895A046}"/>
              </a:ext>
            </a:extLst>
          </p:cNvPr>
          <p:cNvSpPr>
            <a:spLocks noGrp="1"/>
          </p:cNvSpPr>
          <p:nvPr>
            <p:ph type="body" sz="quarter" idx="19" hasCustomPrompt="1"/>
          </p:nvPr>
        </p:nvSpPr>
        <p:spPr>
          <a:xfrm>
            <a:off x="6262977" y="7460600"/>
            <a:ext cx="2153922" cy="1535333"/>
          </a:xfrm>
          <a:prstGeom prst="rect">
            <a:avLst/>
          </a:prstGeom>
        </p:spPr>
        <p:txBody>
          <a:bodyPr>
            <a:noAutofit/>
          </a:bodyPr>
          <a:lstStyle>
            <a:lvl1pPr marL="0" indent="0" algn="ctr">
              <a:buNone/>
              <a:defRPr sz="2880">
                <a:solidFill>
                  <a:schemeClr val="accent4">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Crocs or Slides</a:t>
            </a:r>
          </a:p>
        </p:txBody>
      </p:sp>
      <p:pic>
        <p:nvPicPr>
          <p:cNvPr id="3" name="Picture 2">
            <a:extLst>
              <a:ext uri="{FF2B5EF4-FFF2-40B4-BE49-F238E27FC236}">
                <a16:creationId xmlns:a16="http://schemas.microsoft.com/office/drawing/2014/main" id="{1B08626B-8C08-1DE0-6709-92318D2B100B}"/>
              </a:ext>
            </a:extLst>
          </p:cNvPr>
          <p:cNvPicPr>
            <a:picLocks noChangeAspect="1"/>
          </p:cNvPicPr>
          <p:nvPr userDrawn="1"/>
        </p:nvPicPr>
        <p:blipFill>
          <a:blip r:embed="rId2"/>
          <a:stretch>
            <a:fillRect/>
          </a:stretch>
        </p:blipFill>
        <p:spPr>
          <a:xfrm>
            <a:off x="142240" y="2878841"/>
            <a:ext cx="995680" cy="2059093"/>
          </a:xfrm>
          <a:prstGeom prst="rect">
            <a:avLst/>
          </a:prstGeom>
        </p:spPr>
      </p:pic>
      <p:pic>
        <p:nvPicPr>
          <p:cNvPr id="6" name="Picture 5">
            <a:extLst>
              <a:ext uri="{FF2B5EF4-FFF2-40B4-BE49-F238E27FC236}">
                <a16:creationId xmlns:a16="http://schemas.microsoft.com/office/drawing/2014/main" id="{2F10EF03-ED00-C48D-B750-2F166D973057}"/>
              </a:ext>
            </a:extLst>
          </p:cNvPr>
          <p:cNvPicPr>
            <a:picLocks noChangeAspect="1"/>
          </p:cNvPicPr>
          <p:nvPr userDrawn="1"/>
        </p:nvPicPr>
        <p:blipFill>
          <a:blip r:embed="rId3"/>
          <a:stretch>
            <a:fillRect/>
          </a:stretch>
        </p:blipFill>
        <p:spPr>
          <a:xfrm>
            <a:off x="1418620" y="2201427"/>
            <a:ext cx="690880" cy="2072640"/>
          </a:xfrm>
          <a:prstGeom prst="rect">
            <a:avLst/>
          </a:prstGeom>
        </p:spPr>
      </p:pic>
      <p:pic>
        <p:nvPicPr>
          <p:cNvPr id="37" name="Picture 36">
            <a:extLst>
              <a:ext uri="{FF2B5EF4-FFF2-40B4-BE49-F238E27FC236}">
                <a16:creationId xmlns:a16="http://schemas.microsoft.com/office/drawing/2014/main" id="{91821664-520B-C11F-EF19-55A70F3B6245}"/>
              </a:ext>
            </a:extLst>
          </p:cNvPr>
          <p:cNvPicPr>
            <a:picLocks noChangeAspect="1"/>
          </p:cNvPicPr>
          <p:nvPr userDrawn="1"/>
        </p:nvPicPr>
        <p:blipFill>
          <a:blip r:embed="rId4"/>
          <a:stretch>
            <a:fillRect/>
          </a:stretch>
        </p:blipFill>
        <p:spPr>
          <a:xfrm>
            <a:off x="2245597" y="2630778"/>
            <a:ext cx="1026160" cy="2004907"/>
          </a:xfrm>
          <a:prstGeom prst="rect">
            <a:avLst/>
          </a:prstGeom>
        </p:spPr>
      </p:pic>
      <p:pic>
        <p:nvPicPr>
          <p:cNvPr id="68" name="Picture 67">
            <a:extLst>
              <a:ext uri="{FF2B5EF4-FFF2-40B4-BE49-F238E27FC236}">
                <a16:creationId xmlns:a16="http://schemas.microsoft.com/office/drawing/2014/main" id="{ECF32A9F-8C61-0110-0FBB-F0607BAE3E14}"/>
              </a:ext>
            </a:extLst>
          </p:cNvPr>
          <p:cNvPicPr>
            <a:picLocks noChangeAspect="1"/>
          </p:cNvPicPr>
          <p:nvPr userDrawn="1"/>
        </p:nvPicPr>
        <p:blipFill>
          <a:blip r:embed="rId5"/>
          <a:stretch>
            <a:fillRect/>
          </a:stretch>
        </p:blipFill>
        <p:spPr>
          <a:xfrm>
            <a:off x="3317065" y="2106683"/>
            <a:ext cx="660400" cy="2181013"/>
          </a:xfrm>
          <a:prstGeom prst="rect">
            <a:avLst/>
          </a:prstGeom>
        </p:spPr>
      </p:pic>
      <p:pic>
        <p:nvPicPr>
          <p:cNvPr id="99" name="Picture 98">
            <a:extLst>
              <a:ext uri="{FF2B5EF4-FFF2-40B4-BE49-F238E27FC236}">
                <a16:creationId xmlns:a16="http://schemas.microsoft.com/office/drawing/2014/main" id="{7A0382B7-18AA-8A02-4F49-B04FDF850CE6}"/>
              </a:ext>
            </a:extLst>
          </p:cNvPr>
          <p:cNvPicPr>
            <a:picLocks noChangeAspect="1"/>
          </p:cNvPicPr>
          <p:nvPr userDrawn="1"/>
        </p:nvPicPr>
        <p:blipFill>
          <a:blip r:embed="rId6"/>
          <a:stretch>
            <a:fillRect/>
          </a:stretch>
        </p:blipFill>
        <p:spPr>
          <a:xfrm>
            <a:off x="5007728" y="1937404"/>
            <a:ext cx="873760" cy="2045547"/>
          </a:xfrm>
          <a:prstGeom prst="rect">
            <a:avLst/>
          </a:prstGeom>
        </p:spPr>
      </p:pic>
      <p:pic>
        <p:nvPicPr>
          <p:cNvPr id="130" name="Picture 129">
            <a:extLst>
              <a:ext uri="{FF2B5EF4-FFF2-40B4-BE49-F238E27FC236}">
                <a16:creationId xmlns:a16="http://schemas.microsoft.com/office/drawing/2014/main" id="{A2F7404A-5505-B411-28D1-CC521491DBE4}"/>
              </a:ext>
            </a:extLst>
          </p:cNvPr>
          <p:cNvPicPr>
            <a:picLocks noChangeAspect="1"/>
          </p:cNvPicPr>
          <p:nvPr userDrawn="1"/>
        </p:nvPicPr>
        <p:blipFill>
          <a:blip r:embed="rId7"/>
          <a:stretch>
            <a:fillRect/>
          </a:stretch>
        </p:blipFill>
        <p:spPr>
          <a:xfrm>
            <a:off x="6226235" y="1910845"/>
            <a:ext cx="843280" cy="2384213"/>
          </a:xfrm>
          <a:prstGeom prst="rect">
            <a:avLst/>
          </a:prstGeom>
        </p:spPr>
      </p:pic>
      <p:pic>
        <p:nvPicPr>
          <p:cNvPr id="162" name="Picture 161">
            <a:extLst>
              <a:ext uri="{FF2B5EF4-FFF2-40B4-BE49-F238E27FC236}">
                <a16:creationId xmlns:a16="http://schemas.microsoft.com/office/drawing/2014/main" id="{34B45887-2ED6-9AD2-A90C-88EED3618A74}"/>
              </a:ext>
            </a:extLst>
          </p:cNvPr>
          <p:cNvPicPr>
            <a:picLocks noChangeAspect="1"/>
          </p:cNvPicPr>
          <p:nvPr userDrawn="1"/>
        </p:nvPicPr>
        <p:blipFill>
          <a:blip r:embed="rId8"/>
          <a:stretch>
            <a:fillRect/>
          </a:stretch>
        </p:blipFill>
        <p:spPr>
          <a:xfrm>
            <a:off x="1351753" y="4485356"/>
            <a:ext cx="782320" cy="2086187"/>
          </a:xfrm>
          <a:prstGeom prst="rect">
            <a:avLst/>
          </a:prstGeom>
        </p:spPr>
      </p:pic>
      <p:pic>
        <p:nvPicPr>
          <p:cNvPr id="174" name="Picture 173">
            <a:extLst>
              <a:ext uri="{FF2B5EF4-FFF2-40B4-BE49-F238E27FC236}">
                <a16:creationId xmlns:a16="http://schemas.microsoft.com/office/drawing/2014/main" id="{AD8A74A1-7D08-273A-D007-78C759EE454B}"/>
              </a:ext>
            </a:extLst>
          </p:cNvPr>
          <p:cNvPicPr>
            <a:picLocks noChangeAspect="1"/>
          </p:cNvPicPr>
          <p:nvPr userDrawn="1"/>
        </p:nvPicPr>
        <p:blipFill>
          <a:blip r:embed="rId9"/>
          <a:stretch>
            <a:fillRect/>
          </a:stretch>
        </p:blipFill>
        <p:spPr>
          <a:xfrm>
            <a:off x="3359303" y="4580303"/>
            <a:ext cx="711200" cy="2167467"/>
          </a:xfrm>
          <a:prstGeom prst="rect">
            <a:avLst/>
          </a:prstGeom>
        </p:spPr>
      </p:pic>
      <p:pic>
        <p:nvPicPr>
          <p:cNvPr id="176" name="Picture 175">
            <a:extLst>
              <a:ext uri="{FF2B5EF4-FFF2-40B4-BE49-F238E27FC236}">
                <a16:creationId xmlns:a16="http://schemas.microsoft.com/office/drawing/2014/main" id="{FEE9276A-9B58-B4B1-ED15-FEED56BFAAF2}"/>
              </a:ext>
            </a:extLst>
          </p:cNvPr>
          <p:cNvPicPr>
            <a:picLocks noChangeAspect="1"/>
          </p:cNvPicPr>
          <p:nvPr userDrawn="1"/>
        </p:nvPicPr>
        <p:blipFill>
          <a:blip r:embed="rId10"/>
          <a:stretch>
            <a:fillRect/>
          </a:stretch>
        </p:blipFill>
        <p:spPr>
          <a:xfrm>
            <a:off x="8615680" y="7741454"/>
            <a:ext cx="1889760" cy="1286933"/>
          </a:xfrm>
          <a:prstGeom prst="rect">
            <a:avLst/>
          </a:prstGeom>
        </p:spPr>
      </p:pic>
      <p:pic>
        <p:nvPicPr>
          <p:cNvPr id="178" name="Picture 177">
            <a:extLst>
              <a:ext uri="{FF2B5EF4-FFF2-40B4-BE49-F238E27FC236}">
                <a16:creationId xmlns:a16="http://schemas.microsoft.com/office/drawing/2014/main" id="{114207C4-BEEE-8231-72A7-59317264CB09}"/>
              </a:ext>
            </a:extLst>
          </p:cNvPr>
          <p:cNvPicPr>
            <a:picLocks noChangeAspect="1"/>
          </p:cNvPicPr>
          <p:nvPr userDrawn="1"/>
        </p:nvPicPr>
        <p:blipFill>
          <a:blip r:embed="rId11"/>
          <a:stretch>
            <a:fillRect/>
          </a:stretch>
        </p:blipFill>
        <p:spPr>
          <a:xfrm>
            <a:off x="11044629" y="8097634"/>
            <a:ext cx="1788160" cy="1029547"/>
          </a:xfrm>
          <a:prstGeom prst="rect">
            <a:avLst/>
          </a:prstGeom>
        </p:spPr>
      </p:pic>
      <p:pic>
        <p:nvPicPr>
          <p:cNvPr id="180" name="Picture 179">
            <a:extLst>
              <a:ext uri="{FF2B5EF4-FFF2-40B4-BE49-F238E27FC236}">
                <a16:creationId xmlns:a16="http://schemas.microsoft.com/office/drawing/2014/main" id="{B33FBE73-23A7-F079-995D-8B2DF16883E1}"/>
              </a:ext>
            </a:extLst>
          </p:cNvPr>
          <p:cNvPicPr>
            <a:picLocks noChangeAspect="1"/>
          </p:cNvPicPr>
          <p:nvPr userDrawn="1"/>
        </p:nvPicPr>
        <p:blipFill>
          <a:blip r:embed="rId12"/>
          <a:stretch>
            <a:fillRect/>
          </a:stretch>
        </p:blipFill>
        <p:spPr>
          <a:xfrm>
            <a:off x="11317577" y="3908390"/>
            <a:ext cx="1503680" cy="2424853"/>
          </a:xfrm>
          <a:prstGeom prst="rect">
            <a:avLst/>
          </a:prstGeom>
        </p:spPr>
      </p:pic>
      <p:pic>
        <p:nvPicPr>
          <p:cNvPr id="182" name="Picture 181">
            <a:extLst>
              <a:ext uri="{FF2B5EF4-FFF2-40B4-BE49-F238E27FC236}">
                <a16:creationId xmlns:a16="http://schemas.microsoft.com/office/drawing/2014/main" id="{6A0E4966-C32A-67A9-7A48-D478C8420963}"/>
              </a:ext>
            </a:extLst>
          </p:cNvPr>
          <p:cNvPicPr>
            <a:picLocks noChangeAspect="1"/>
          </p:cNvPicPr>
          <p:nvPr userDrawn="1"/>
        </p:nvPicPr>
        <p:blipFill>
          <a:blip r:embed="rId13"/>
          <a:stretch>
            <a:fillRect/>
          </a:stretch>
        </p:blipFill>
        <p:spPr>
          <a:xfrm>
            <a:off x="9418719" y="3924157"/>
            <a:ext cx="1473200" cy="2181013"/>
          </a:xfrm>
          <a:prstGeom prst="rect">
            <a:avLst/>
          </a:prstGeom>
        </p:spPr>
      </p:pic>
      <p:pic>
        <p:nvPicPr>
          <p:cNvPr id="184" name="Picture 183">
            <a:extLst>
              <a:ext uri="{FF2B5EF4-FFF2-40B4-BE49-F238E27FC236}">
                <a16:creationId xmlns:a16="http://schemas.microsoft.com/office/drawing/2014/main" id="{8EA32A17-7016-3C16-C1D0-A03DE2927479}"/>
              </a:ext>
            </a:extLst>
          </p:cNvPr>
          <p:cNvPicPr>
            <a:picLocks noChangeAspect="1"/>
          </p:cNvPicPr>
          <p:nvPr userDrawn="1"/>
        </p:nvPicPr>
        <p:blipFill>
          <a:blip r:embed="rId14"/>
          <a:stretch>
            <a:fillRect/>
          </a:stretch>
        </p:blipFill>
        <p:spPr>
          <a:xfrm>
            <a:off x="7935433" y="3826935"/>
            <a:ext cx="1148080" cy="2099733"/>
          </a:xfrm>
          <a:prstGeom prst="rect">
            <a:avLst/>
          </a:prstGeom>
        </p:spPr>
      </p:pic>
    </p:spTree>
    <p:extLst>
      <p:ext uri="{BB962C8B-B14F-4D97-AF65-F5344CB8AC3E}">
        <p14:creationId xmlns:p14="http://schemas.microsoft.com/office/powerpoint/2010/main" val="11722078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625600" y="1596249"/>
            <a:ext cx="9753600" cy="3395698"/>
          </a:xfrm>
        </p:spPr>
        <p:txBody>
          <a:bodyPr anchor="b"/>
          <a:lstStyle>
            <a:lvl1pPr algn="l">
              <a:defRPr sz="48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625600" y="5122898"/>
            <a:ext cx="9753600" cy="2354862"/>
          </a:xfrm>
        </p:spPr>
        <p:txBody>
          <a:bodyPr/>
          <a:lstStyle>
            <a:lvl1pPr marL="0" indent="0" algn="l">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63616" y="1584429"/>
            <a:ext cx="0" cy="815735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5808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78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213600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87307" y="2431628"/>
            <a:ext cx="11216640" cy="4057226"/>
          </a:xfrm>
        </p:spPr>
        <p:txBody>
          <a:bodyPr anchor="b"/>
          <a:lstStyle>
            <a:lvl1pPr>
              <a:defRPr sz="48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63616" y="2419804"/>
            <a:ext cx="0" cy="73219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8914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5843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780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700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2014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5960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767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696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8/17/2026</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867" y="372433"/>
            <a:ext cx="1211072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772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82752" y="1950721"/>
            <a:ext cx="7120128" cy="4198151"/>
          </a:xfrm>
        </p:spPr>
        <p:txBody>
          <a:bodyPr anchor="t">
            <a:normAutofit/>
          </a:bodyPr>
          <a:lstStyle>
            <a:lvl1pPr algn="l">
              <a:defRPr sz="432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82752" y="6520717"/>
            <a:ext cx="7120128" cy="1831662"/>
          </a:xfrm>
        </p:spPr>
        <p:txBody>
          <a:bodyPr anchor="b">
            <a:normAutofit/>
          </a:bodyPr>
          <a:lstStyle>
            <a:lvl1pPr marL="0" indent="0" algn="l">
              <a:lnSpc>
                <a:spcPct val="130000"/>
              </a:lnSpc>
              <a:buNone/>
              <a:defRPr sz="1440" b="1" cap="all" spc="240" baseline="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8/17/2026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23555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theme" Target="../theme/theme11.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theme" Target="../theme/theme13.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50240" y="2275842"/>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0240" y="9040144"/>
            <a:ext cx="3034453"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B0E721D8-F2E8-4CA0-B0BB-2E7F3B7ABD33}" type="datetimeFigureOut">
              <a:rPr lang="en-US" smtClean="0"/>
              <a:pPr/>
              <a:t>8/17/2026</a:t>
            </a:fld>
            <a:endParaRPr lang="en-US"/>
          </a:p>
        </p:txBody>
      </p:sp>
      <p:sp>
        <p:nvSpPr>
          <p:cNvPr id="5" name="Footer Placeholder 4"/>
          <p:cNvSpPr>
            <a:spLocks noGrp="1"/>
          </p:cNvSpPr>
          <p:nvPr>
            <p:ph type="ftr" sz="quarter" idx="3"/>
          </p:nvPr>
        </p:nvSpPr>
        <p:spPr>
          <a:xfrm>
            <a:off x="4443307" y="9040144"/>
            <a:ext cx="4118187"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20107" y="9040144"/>
            <a:ext cx="3034453"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7091A9FD-CDA2-4BA5-8C18-59D6F59EB34A}" type="slidenum">
              <a:rPr lang="en-US" smtClean="0"/>
              <a:pPr/>
              <a:t>‹#›</a:t>
            </a:fld>
            <a:endParaRPr lang="en-US"/>
          </a:p>
        </p:txBody>
      </p:sp>
    </p:spTree>
    <p:extLst>
      <p:ext uri="{BB962C8B-B14F-4D97-AF65-F5344CB8AC3E}">
        <p14:creationId xmlns:p14="http://schemas.microsoft.com/office/powerpoint/2010/main" val="934882943"/>
      </p:ext>
    </p:extLst>
  </p:cSld>
  <p:clrMap bg1="lt1" tx1="dk1" bg2="lt2" tx2="dk2" accent1="accent1" accent2="accent2" accent3="accent3" accent4="accent4" accent5="accent5" accent6="accent6" hlink="hlink" folHlink="folHlink"/>
  <p:sldLayoutIdLst>
    <p:sldLayoutId id="2147497859" r:id="rId1"/>
    <p:sldLayoutId id="2147497860" r:id="rId2"/>
    <p:sldLayoutId id="2147497861" r:id="rId3"/>
  </p:sldLayoutIdLst>
  <p:txStyles>
    <p:titleStyle>
      <a:lvl1pPr algn="ctr" defTabSz="975390" rtl="0" eaLnBrk="1" latinLnBrk="0" hangingPunct="1">
        <a:spcBef>
          <a:spcPct val="0"/>
        </a:spcBef>
        <a:buNone/>
        <a:defRPr sz="4693" kern="1200">
          <a:solidFill>
            <a:schemeClr val="tx1"/>
          </a:solidFill>
          <a:latin typeface="+mj-lt"/>
          <a:ea typeface="+mj-ea"/>
          <a:cs typeface="+mj-cs"/>
        </a:defRPr>
      </a:lvl1pPr>
    </p:titleStyle>
    <p:bodyStyle>
      <a:lvl1pPr marL="365771" indent="-365771" algn="l" defTabSz="975390" rtl="0" eaLnBrk="1" latinLnBrk="0" hangingPunct="1">
        <a:spcBef>
          <a:spcPct val="20000"/>
        </a:spcBef>
        <a:buFont typeface="Arial" pitchFamily="34" charset="0"/>
        <a:buChar char="•"/>
        <a:defRPr sz="3413" kern="1200">
          <a:solidFill>
            <a:schemeClr val="tx1"/>
          </a:solidFill>
          <a:latin typeface="+mn-lt"/>
          <a:ea typeface="+mn-ea"/>
          <a:cs typeface="+mn-cs"/>
        </a:defRPr>
      </a:lvl1pPr>
      <a:lvl2pPr marL="792505" indent="-304810" algn="l" defTabSz="975390" rtl="0" eaLnBrk="1" latinLnBrk="0" hangingPunct="1">
        <a:spcBef>
          <a:spcPct val="20000"/>
        </a:spcBef>
        <a:buFont typeface="Arial" pitchFamily="34" charset="0"/>
        <a:buChar char="–"/>
        <a:defRPr sz="2987" kern="1200">
          <a:solidFill>
            <a:schemeClr val="tx1"/>
          </a:solidFill>
          <a:latin typeface="+mn-lt"/>
          <a:ea typeface="+mn-ea"/>
          <a:cs typeface="+mn-cs"/>
        </a:defRPr>
      </a:lvl2pPr>
      <a:lvl3pPr marL="1219238" indent="-243848" algn="l" defTabSz="975390" rtl="0" eaLnBrk="1" latinLnBrk="0" hangingPunct="1">
        <a:spcBef>
          <a:spcPct val="20000"/>
        </a:spcBef>
        <a:buFont typeface="Arial" pitchFamily="34" charset="0"/>
        <a:buChar char="•"/>
        <a:defRPr sz="2560" kern="1200">
          <a:solidFill>
            <a:schemeClr val="tx1"/>
          </a:solidFill>
          <a:latin typeface="+mn-lt"/>
          <a:ea typeface="+mn-ea"/>
          <a:cs typeface="+mn-cs"/>
        </a:defRPr>
      </a:lvl3pPr>
      <a:lvl4pPr marL="1706933"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4pPr>
      <a:lvl5pPr marL="219462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5pPr>
      <a:lvl6pPr marL="268232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6pPr>
      <a:lvl7pPr marL="317001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7pPr>
      <a:lvl8pPr marL="365771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8pPr>
      <a:lvl9pPr marL="4145410"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82753" y="1950721"/>
            <a:ext cx="11616991" cy="156057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82752" y="3745382"/>
            <a:ext cx="11616990" cy="50718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82752" y="9040144"/>
            <a:ext cx="2926080" cy="519289"/>
          </a:xfrm>
          <a:prstGeom prst="rect">
            <a:avLst/>
          </a:prstGeom>
        </p:spPr>
        <p:txBody>
          <a:bodyPr vert="horz" lIns="91440" tIns="45720" rIns="91440" bIns="45720" rtlCol="0" anchor="ctr"/>
          <a:lstStyle>
            <a:lvl1pPr algn="l">
              <a:defRPr sz="720" b="1" cap="all" spc="240" baseline="0">
                <a:solidFill>
                  <a:schemeClr val="tx1"/>
                </a:solidFill>
              </a:defRPr>
            </a:lvl1pPr>
          </a:lstStyle>
          <a:p>
            <a:fld id="{7DA38F49-B3E2-4BF0-BEC7-C30D34ABBB8D}" type="datetime1">
              <a:rPr lang="en-US" smtClean="0"/>
              <a:t>8/17/2026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7218799" y="9040144"/>
            <a:ext cx="4309731" cy="519289"/>
          </a:xfrm>
          <a:prstGeom prst="rect">
            <a:avLst/>
          </a:prstGeom>
        </p:spPr>
        <p:txBody>
          <a:bodyPr vert="horz" lIns="91440" tIns="45720" rIns="91440" bIns="45720" rtlCol="0" anchor="ctr"/>
          <a:lstStyle>
            <a:lvl1pPr algn="r">
              <a:defRPr sz="720" b="1" cap="all" spc="24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1528529" y="9040144"/>
            <a:ext cx="771215" cy="519289"/>
          </a:xfrm>
          <a:prstGeom prst="rect">
            <a:avLst/>
          </a:prstGeom>
        </p:spPr>
        <p:txBody>
          <a:bodyPr vert="horz" lIns="91440" tIns="45720" rIns="91440" bIns="45720" rtlCol="0" anchor="ctr"/>
          <a:lstStyle>
            <a:lvl1pPr algn="r">
              <a:defRPr sz="720" b="1" cap="all" spc="24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60781" y="1466313"/>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5389"/>
      </p:ext>
    </p:extLst>
  </p:cSld>
  <p:clrMap bg1="lt1" tx1="dk1" bg2="lt2" tx2="dk2" accent1="accent1" accent2="accent2" accent3="accent3" accent4="accent4" accent5="accent5" accent6="accent6" hlink="hlink" folHlink="folHlink"/>
  <p:sldLayoutIdLst>
    <p:sldLayoutId id="2147497984" r:id="rId1"/>
    <p:sldLayoutId id="2147497985" r:id="rId2"/>
    <p:sldLayoutId id="2147497986" r:id="rId3"/>
    <p:sldLayoutId id="2147497987" r:id="rId4"/>
    <p:sldLayoutId id="2147497988" r:id="rId5"/>
    <p:sldLayoutId id="2147497989" r:id="rId6"/>
    <p:sldLayoutId id="2147497990" r:id="rId7"/>
    <p:sldLayoutId id="2147497991" r:id="rId8"/>
    <p:sldLayoutId id="2147497992" r:id="rId9"/>
    <p:sldLayoutId id="2147497993" r:id="rId10"/>
    <p:sldLayoutId id="2147497994" r:id="rId11"/>
  </p:sldLayoutIdLst>
  <p:hf sldNum="0" hdr="0" ftr="0" dt="0"/>
  <p:txStyles>
    <p:titleStyle>
      <a:lvl1pPr algn="l" defTabSz="73154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182886" indent="-182886" algn="l" defTabSz="731540" rtl="0" eaLnBrk="1" latinLnBrk="0" hangingPunct="1">
        <a:lnSpc>
          <a:spcPct val="120000"/>
        </a:lnSpc>
        <a:spcBef>
          <a:spcPts val="800"/>
        </a:spcBef>
        <a:buSzPct val="87000"/>
        <a:buFont typeface="Arial" panose="020B0604020202020204" pitchFamily="34" charset="0"/>
        <a:buChar char="•"/>
        <a:defRPr sz="1600" kern="1200">
          <a:solidFill>
            <a:schemeClr val="tx1"/>
          </a:solidFill>
          <a:latin typeface="+mn-lt"/>
          <a:ea typeface="+mn-ea"/>
          <a:cs typeface="+mn-cs"/>
        </a:defRPr>
      </a:lvl1pPr>
      <a:lvl2pPr marL="395032" indent="-182886" algn="l" defTabSz="731540" rtl="0" eaLnBrk="1" latinLnBrk="0" hangingPunct="1">
        <a:lnSpc>
          <a:spcPct val="120000"/>
        </a:lnSpc>
        <a:spcBef>
          <a:spcPts val="400"/>
        </a:spcBef>
        <a:buSzPct val="87000"/>
        <a:buFont typeface="Arial" panose="020B0604020202020204" pitchFamily="34" charset="0"/>
        <a:buChar char="•"/>
        <a:defRPr sz="1440" kern="1200">
          <a:solidFill>
            <a:schemeClr val="tx1"/>
          </a:solidFill>
          <a:latin typeface="+mn-lt"/>
          <a:ea typeface="+mn-ea"/>
          <a:cs typeface="+mn-cs"/>
        </a:defRPr>
      </a:lvl2pPr>
      <a:lvl3pPr marL="585231" indent="-182886" algn="l" defTabSz="731540" rtl="0" eaLnBrk="1" latinLnBrk="0" hangingPunct="1">
        <a:lnSpc>
          <a:spcPct val="120000"/>
        </a:lnSpc>
        <a:spcBef>
          <a:spcPts val="400"/>
        </a:spcBef>
        <a:buSzPct val="87000"/>
        <a:buFont typeface="Arial" panose="020B0604020202020204" pitchFamily="34" charset="0"/>
        <a:buChar char="•"/>
        <a:defRPr sz="1280" kern="1200">
          <a:solidFill>
            <a:schemeClr val="tx1"/>
          </a:solidFill>
          <a:latin typeface="+mn-lt"/>
          <a:ea typeface="+mn-ea"/>
          <a:cs typeface="+mn-cs"/>
        </a:defRPr>
      </a:lvl3pPr>
      <a:lvl4pPr marL="841271" indent="-228607"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4pPr>
      <a:lvl5pPr marL="1038786" indent="-182886"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body" idx="1"/>
          </p:nvPr>
        </p:nvSpPr>
        <p:spPr>
          <a:xfrm>
            <a:off x="325120" y="3476148"/>
            <a:ext cx="8192853" cy="397001"/>
          </a:xfrm>
          <a:prstGeom prst="rect">
            <a:avLst/>
          </a:prstGeom>
          <a:noFill/>
          <a:ln>
            <a:noFill/>
          </a:ln>
        </p:spPr>
        <p:txBody>
          <a:bodyPr spcFirstLastPara="1" wrap="square" lIns="91425" tIns="91425" rIns="91425" bIns="91425" anchor="t" anchorCtr="0">
            <a:spAutoFit/>
          </a:bodyPr>
          <a:lstStyle>
            <a:lvl1pPr marL="457200" lvl="0" indent="-304800">
              <a:lnSpc>
                <a:spcPct val="115000"/>
              </a:lnSpc>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lnSpc>
                <a:spcPct val="115000"/>
              </a:lnSpc>
              <a:spcBef>
                <a:spcPts val="800"/>
              </a:spcBef>
              <a:spcAft>
                <a:spcPts val="80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
        <p:nvSpPr>
          <p:cNvPr id="52" name="Google Shape;52;p13"/>
          <p:cNvSpPr txBox="1">
            <a:spLocks noGrp="1"/>
          </p:cNvSpPr>
          <p:nvPr>
            <p:ph type="title"/>
          </p:nvPr>
        </p:nvSpPr>
        <p:spPr>
          <a:xfrm>
            <a:off x="325120" y="487206"/>
            <a:ext cx="8116907" cy="615523"/>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None/>
              <a:defRPr sz="2800" b="1">
                <a:solidFill>
                  <a:schemeClr val="dk1"/>
                </a:solidFill>
                <a:latin typeface="Poppins"/>
                <a:ea typeface="Poppins"/>
                <a:cs typeface="Poppins"/>
                <a:sym typeface="Poppins"/>
              </a:defRPr>
            </a:lvl1pPr>
            <a:lvl2pPr lvl="1">
              <a:spcBef>
                <a:spcPts val="0"/>
              </a:spcBef>
              <a:spcAft>
                <a:spcPts val="0"/>
              </a:spcAft>
              <a:buNone/>
              <a:defRPr sz="2800">
                <a:solidFill>
                  <a:schemeClr val="dk1"/>
                </a:solidFill>
                <a:latin typeface="Poppins SemiBold"/>
                <a:ea typeface="Poppins SemiBold"/>
                <a:cs typeface="Poppins SemiBold"/>
                <a:sym typeface="Poppins SemiBold"/>
              </a:defRPr>
            </a:lvl2pPr>
            <a:lvl3pPr lvl="2">
              <a:spcBef>
                <a:spcPts val="0"/>
              </a:spcBef>
              <a:spcAft>
                <a:spcPts val="0"/>
              </a:spcAft>
              <a:buNone/>
              <a:defRPr sz="2800">
                <a:solidFill>
                  <a:schemeClr val="dk1"/>
                </a:solidFill>
                <a:latin typeface="Poppins SemiBold"/>
                <a:ea typeface="Poppins SemiBold"/>
                <a:cs typeface="Poppins SemiBold"/>
                <a:sym typeface="Poppins SemiBold"/>
              </a:defRPr>
            </a:lvl3pPr>
            <a:lvl4pPr lvl="3">
              <a:spcBef>
                <a:spcPts val="0"/>
              </a:spcBef>
              <a:spcAft>
                <a:spcPts val="0"/>
              </a:spcAft>
              <a:buNone/>
              <a:defRPr sz="2800">
                <a:solidFill>
                  <a:schemeClr val="dk1"/>
                </a:solidFill>
                <a:latin typeface="Poppins SemiBold"/>
                <a:ea typeface="Poppins SemiBold"/>
                <a:cs typeface="Poppins SemiBold"/>
                <a:sym typeface="Poppins SemiBold"/>
              </a:defRPr>
            </a:lvl4pPr>
            <a:lvl5pPr lvl="4">
              <a:spcBef>
                <a:spcPts val="0"/>
              </a:spcBef>
              <a:spcAft>
                <a:spcPts val="0"/>
              </a:spcAft>
              <a:buNone/>
              <a:defRPr sz="2800">
                <a:solidFill>
                  <a:schemeClr val="dk1"/>
                </a:solidFill>
                <a:latin typeface="Poppins SemiBold"/>
                <a:ea typeface="Poppins SemiBold"/>
                <a:cs typeface="Poppins SemiBold"/>
                <a:sym typeface="Poppins SemiBold"/>
              </a:defRPr>
            </a:lvl5pPr>
            <a:lvl6pPr lvl="5">
              <a:spcBef>
                <a:spcPts val="0"/>
              </a:spcBef>
              <a:spcAft>
                <a:spcPts val="0"/>
              </a:spcAft>
              <a:buNone/>
              <a:defRPr sz="2800">
                <a:solidFill>
                  <a:schemeClr val="dk1"/>
                </a:solidFill>
                <a:latin typeface="Poppins SemiBold"/>
                <a:ea typeface="Poppins SemiBold"/>
                <a:cs typeface="Poppins SemiBold"/>
                <a:sym typeface="Poppins SemiBold"/>
              </a:defRPr>
            </a:lvl6pPr>
            <a:lvl7pPr lvl="6">
              <a:spcBef>
                <a:spcPts val="0"/>
              </a:spcBef>
              <a:spcAft>
                <a:spcPts val="0"/>
              </a:spcAft>
              <a:buNone/>
              <a:defRPr sz="2800">
                <a:solidFill>
                  <a:schemeClr val="dk1"/>
                </a:solidFill>
                <a:latin typeface="Poppins SemiBold"/>
                <a:ea typeface="Poppins SemiBold"/>
                <a:cs typeface="Poppins SemiBold"/>
                <a:sym typeface="Poppins SemiBold"/>
              </a:defRPr>
            </a:lvl7pPr>
            <a:lvl8pPr lvl="7">
              <a:spcBef>
                <a:spcPts val="0"/>
              </a:spcBef>
              <a:spcAft>
                <a:spcPts val="0"/>
              </a:spcAft>
              <a:buNone/>
              <a:defRPr sz="2800">
                <a:solidFill>
                  <a:schemeClr val="dk1"/>
                </a:solidFill>
                <a:latin typeface="Poppins SemiBold"/>
                <a:ea typeface="Poppins SemiBold"/>
                <a:cs typeface="Poppins SemiBold"/>
                <a:sym typeface="Poppins SemiBold"/>
              </a:defRPr>
            </a:lvl8pPr>
            <a:lvl9pPr lvl="8">
              <a:spcBef>
                <a:spcPts val="0"/>
              </a:spcBef>
              <a:spcAft>
                <a:spcPts val="0"/>
              </a:spcAft>
              <a:buNone/>
              <a:defRPr sz="2800">
                <a:solidFill>
                  <a:schemeClr val="dk1"/>
                </a:solidFill>
                <a:latin typeface="Poppins SemiBold"/>
                <a:ea typeface="Poppins SemiBold"/>
                <a:cs typeface="Poppins SemiBold"/>
                <a:sym typeface="Poppins SemiBold"/>
              </a:defRPr>
            </a:lvl9pPr>
          </a:lstStyle>
          <a:p>
            <a:endParaRPr/>
          </a:p>
        </p:txBody>
      </p:sp>
      <p:sp>
        <p:nvSpPr>
          <p:cNvPr id="53" name="Google Shape;53;p13"/>
          <p:cNvSpPr txBox="1">
            <a:spLocks noGrp="1"/>
          </p:cNvSpPr>
          <p:nvPr>
            <p:ph type="body" idx="2"/>
          </p:nvPr>
        </p:nvSpPr>
        <p:spPr>
          <a:xfrm>
            <a:off x="6246578" y="3496012"/>
            <a:ext cx="5574400" cy="5258809"/>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621419797"/>
      </p:ext>
    </p:extLst>
  </p:cSld>
  <p:clrMap bg1="lt1" tx1="dk1" bg2="dk2" tx2="lt2" accent1="accent1" accent2="accent2" accent3="accent3" accent4="accent4" accent5="accent5" accent6="accent6" hlink="hlink" folHlink="folHlink"/>
  <p:sldLayoutIdLst>
    <p:sldLayoutId id="2147497998" r:id="rId1"/>
    <p:sldLayoutId id="2147497999" r:id="rId2"/>
    <p:sldLayoutId id="2147498000" r:id="rId3"/>
    <p:sldLayoutId id="2147498001" r:id="rId4"/>
    <p:sldLayoutId id="2147498002" r:id="rId5"/>
    <p:sldLayoutId id="2147498003" r:id="rId6"/>
    <p:sldLayoutId id="2147498004" r:id="rId7"/>
    <p:sldLayoutId id="2147498005" r:id="rId8"/>
    <p:sldLayoutId id="2147498006" r:id="rId9"/>
    <p:sldLayoutId id="2147498007" r:id="rId10"/>
    <p:sldLayoutId id="2147498008" r:id="rId11"/>
    <p:sldLayoutId id="2147498009" r:id="rId12"/>
    <p:sldLayoutId id="2147498010" r:id="rId13"/>
    <p:sldLayoutId id="2147498011" r:id="rId14"/>
    <p:sldLayoutId id="2147498012" r:id="rId15"/>
    <p:sldLayoutId id="2147498013" r:id="rId16"/>
    <p:sldLayoutId id="2147498014" r:id="rId17"/>
    <p:sldLayoutId id="2147498015" r:id="rId18"/>
    <p:sldLayoutId id="2147498016" r:id="rId19"/>
    <p:sldLayoutId id="2147498017" r:id="rId20"/>
    <p:sldLayoutId id="2147498018" r:id="rId21"/>
    <p:sldLayoutId id="2147498019" r:id="rId22"/>
    <p:sldLayoutId id="2147498020" r:id="rId23"/>
    <p:sldLayoutId id="2147498021" r:id="rId24"/>
    <p:sldLayoutId id="2147498022" r:id="rId25"/>
    <p:sldLayoutId id="2147498023" r:id="rId26"/>
    <p:sldLayoutId id="2147498024" r:id="rId27"/>
    <p:sldLayoutId id="2147498025" r:id="rId28"/>
    <p:sldLayoutId id="2147498026" r:id="rId29"/>
    <p:sldLayoutId id="2147498027" r:id="rId30"/>
    <p:sldLayoutId id="2147498028" r:id="rId31"/>
    <p:sldLayoutId id="2147498029" r:id="rId32"/>
    <p:sldLayoutId id="2147498030" r:id="rId33"/>
    <p:sldLayoutId id="2147498031" r:id="rId34"/>
    <p:sldLayoutId id="2147498032" r:id="rId35"/>
    <p:sldLayoutId id="2147498033" r:id="rId36"/>
    <p:sldLayoutId id="2147498034" r:id="rId37"/>
    <p:sldLayoutId id="2147498035" r:id="rId38"/>
    <p:sldLayoutId id="2147498036" r:id="rId39"/>
    <p:sldLayoutId id="2147498037" r:id="rId40"/>
    <p:sldLayoutId id="2147498038"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43307" y="843899"/>
            <a:ext cx="12118187" cy="1086009"/>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43307" y="2185434"/>
            <a:ext cx="12118187" cy="6478507"/>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2049718" y="8842841"/>
            <a:ext cx="780373" cy="746382"/>
          </a:xfrm>
          <a:prstGeom prst="rect">
            <a:avLst/>
          </a:prstGeom>
          <a:noFill/>
          <a:ln>
            <a:noFill/>
          </a:ln>
        </p:spPr>
        <p:txBody>
          <a:bodyPr spcFirstLastPara="1" wrap="square" lIns="91425" tIns="91425" rIns="91425" bIns="91425" anchor="ctr" anchorCtr="0">
            <a:normAutofit/>
          </a:bodyPr>
          <a:lstStyle>
            <a:lvl1pPr lvl="0" algn="r">
              <a:buNone/>
              <a:defRPr sz="1422">
                <a:solidFill>
                  <a:schemeClr val="dk2"/>
                </a:solidFill>
              </a:defRPr>
            </a:lvl1pPr>
            <a:lvl2pPr lvl="1" algn="r">
              <a:buNone/>
              <a:defRPr sz="1422">
                <a:solidFill>
                  <a:schemeClr val="dk2"/>
                </a:solidFill>
              </a:defRPr>
            </a:lvl2pPr>
            <a:lvl3pPr lvl="2" algn="r">
              <a:buNone/>
              <a:defRPr sz="1422">
                <a:solidFill>
                  <a:schemeClr val="dk2"/>
                </a:solidFill>
              </a:defRPr>
            </a:lvl3pPr>
            <a:lvl4pPr lvl="3" algn="r">
              <a:buNone/>
              <a:defRPr sz="1422">
                <a:solidFill>
                  <a:schemeClr val="dk2"/>
                </a:solidFill>
              </a:defRPr>
            </a:lvl4pPr>
            <a:lvl5pPr lvl="4" algn="r">
              <a:buNone/>
              <a:defRPr sz="1422">
                <a:solidFill>
                  <a:schemeClr val="dk2"/>
                </a:solidFill>
              </a:defRPr>
            </a:lvl5pPr>
            <a:lvl6pPr lvl="5" algn="r">
              <a:buNone/>
              <a:defRPr sz="1422">
                <a:solidFill>
                  <a:schemeClr val="dk2"/>
                </a:solidFill>
              </a:defRPr>
            </a:lvl6pPr>
            <a:lvl7pPr lvl="6" algn="r">
              <a:buNone/>
              <a:defRPr sz="1422">
                <a:solidFill>
                  <a:schemeClr val="dk2"/>
                </a:solidFill>
              </a:defRPr>
            </a:lvl7pPr>
            <a:lvl8pPr lvl="7" algn="r">
              <a:buNone/>
              <a:defRPr sz="1422">
                <a:solidFill>
                  <a:schemeClr val="dk2"/>
                </a:solidFill>
              </a:defRPr>
            </a:lvl8pPr>
            <a:lvl9pPr lvl="8" algn="r">
              <a:buNone/>
              <a:defRPr sz="1422">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5121710"/>
      </p:ext>
    </p:extLst>
  </p:cSld>
  <p:clrMap bg1="lt1" tx1="dk1" bg2="dk2" tx2="lt2" accent1="accent1" accent2="accent2" accent3="accent3" accent4="accent4" accent5="accent5" accent6="accent6" hlink="hlink" folHlink="folHlink"/>
  <p:sldLayoutIdLst>
    <p:sldLayoutId id="2147498040" r:id="rId1"/>
    <p:sldLayoutId id="2147498041" r:id="rId2"/>
    <p:sldLayoutId id="2147498042" r:id="rId3"/>
    <p:sldLayoutId id="2147498043" r:id="rId4"/>
    <p:sldLayoutId id="2147498044" r:id="rId5"/>
    <p:sldLayoutId id="2147498045" r:id="rId6"/>
    <p:sldLayoutId id="2147498046" r:id="rId7"/>
    <p:sldLayoutId id="2147498047" r:id="rId8"/>
    <p:sldLayoutId id="2147498048" r:id="rId9"/>
    <p:sldLayoutId id="2147498049" r:id="rId10"/>
    <p:sldLayoutId id="21474980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820767" y="4214519"/>
            <a:ext cx="3180649" cy="4563722"/>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729826" y="6381984"/>
            <a:ext cx="9103360" cy="2143384"/>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29826" y="975361"/>
            <a:ext cx="9103360" cy="514171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564706" y="8778241"/>
            <a:ext cx="1706880" cy="519289"/>
          </a:xfrm>
          <a:prstGeom prst="rect">
            <a:avLst/>
          </a:prstGeom>
        </p:spPr>
        <p:txBody>
          <a:bodyPr vert="horz" lIns="91440" tIns="45720" rIns="91440" bIns="45720" rtlCol="0" anchor="t"/>
          <a:lstStyle>
            <a:lvl1pPr algn="r">
              <a:defRPr sz="1067" b="0" i="0">
                <a:solidFill>
                  <a:schemeClr val="bg2">
                    <a:lumMod val="50000"/>
                  </a:schemeClr>
                </a:solidFill>
                <a:effectLst/>
                <a:latin typeface="+mn-lt"/>
              </a:defRPr>
            </a:lvl1pPr>
          </a:lstStyle>
          <a:p>
            <a:fld id="{BA7E714F-A0D1-43F1-A9CD-7B091612A5A4}" type="datetimeFigureOut">
              <a:rPr lang="en-US" smtClean="0"/>
              <a:t>8/17/2026</a:t>
            </a:fld>
            <a:endParaRPr lang="en-US"/>
          </a:p>
        </p:txBody>
      </p:sp>
      <p:sp>
        <p:nvSpPr>
          <p:cNvPr id="5" name="Footer Placeholder 4"/>
          <p:cNvSpPr>
            <a:spLocks noGrp="1"/>
          </p:cNvSpPr>
          <p:nvPr>
            <p:ph type="ftr" sz="quarter" idx="3"/>
          </p:nvPr>
        </p:nvSpPr>
        <p:spPr>
          <a:xfrm>
            <a:off x="729826" y="8778241"/>
            <a:ext cx="8046720" cy="519289"/>
          </a:xfrm>
          <a:prstGeom prst="rect">
            <a:avLst/>
          </a:prstGeom>
        </p:spPr>
        <p:txBody>
          <a:bodyPr vert="horz" lIns="91440" tIns="45720" rIns="91440" bIns="45720" rtlCol="0" anchor="t"/>
          <a:lstStyle>
            <a:lvl1pPr algn="l">
              <a:defRPr sz="1067"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1054080" y="7933832"/>
            <a:ext cx="1218395" cy="952782"/>
          </a:xfrm>
          <a:prstGeom prst="rect">
            <a:avLst/>
          </a:prstGeom>
        </p:spPr>
        <p:txBody>
          <a:bodyPr vert="horz" lIns="91440" tIns="45720" rIns="91440" bIns="45720" rtlCol="0" anchor="b"/>
          <a:lstStyle>
            <a:lvl1pPr algn="r">
              <a:defRPr sz="3413" b="0" i="0">
                <a:solidFill>
                  <a:schemeClr val="bg2">
                    <a:lumMod val="50000"/>
                  </a:schemeClr>
                </a:solidFill>
                <a:effectLst/>
                <a:latin typeface="+mn-lt"/>
              </a:defRPr>
            </a:lvl1pPr>
          </a:lstStyle>
          <a:p>
            <a:fld id="{3F04A2B5-B861-4C13-AA68-BCB269C0DE92}" type="slidenum">
              <a:rPr lang="en-US" smtClean="0"/>
              <a:t>‹#›</a:t>
            </a:fld>
            <a:endParaRPr lang="en-US"/>
          </a:p>
        </p:txBody>
      </p:sp>
    </p:spTree>
    <p:extLst>
      <p:ext uri="{BB962C8B-B14F-4D97-AF65-F5344CB8AC3E}">
        <p14:creationId xmlns:p14="http://schemas.microsoft.com/office/powerpoint/2010/main" val="3977270775"/>
      </p:ext>
    </p:extLst>
  </p:cSld>
  <p:clrMap bg1="dk1" tx1="lt1" bg2="dk2" tx2="lt2" accent1="accent1" accent2="accent2" accent3="accent3" accent4="accent4" accent5="accent5" accent6="accent6" hlink="hlink" folHlink="folHlink"/>
  <p:sldLayoutIdLst>
    <p:sldLayoutId id="2147498052" r:id="rId1"/>
    <p:sldLayoutId id="2147498053" r:id="rId2"/>
    <p:sldLayoutId id="2147498054" r:id="rId3"/>
    <p:sldLayoutId id="2147498055" r:id="rId4"/>
    <p:sldLayoutId id="2147498056" r:id="rId5"/>
    <p:sldLayoutId id="2147498057" r:id="rId6"/>
    <p:sldLayoutId id="2147498058" r:id="rId7"/>
    <p:sldLayoutId id="2147498059" r:id="rId8"/>
    <p:sldLayoutId id="2147498060" r:id="rId9"/>
    <p:sldLayoutId id="2147498061" r:id="rId10"/>
    <p:sldLayoutId id="2147498062" r:id="rId11"/>
    <p:sldLayoutId id="2147498063" r:id="rId12"/>
    <p:sldLayoutId id="2147498064" r:id="rId13"/>
    <p:sldLayoutId id="2147498065" r:id="rId14"/>
    <p:sldLayoutId id="2147498066" r:id="rId15"/>
    <p:sldLayoutId id="2147498067" r:id="rId16"/>
    <p:sldLayoutId id="2147498068" r:id="rId17"/>
  </p:sldLayoutIdLst>
  <p:txStyles>
    <p:titleStyle>
      <a:lvl1pPr algn="l" defTabSz="487695" rtl="0" eaLnBrk="1" latinLnBrk="0" hangingPunct="1">
        <a:spcBef>
          <a:spcPct val="0"/>
        </a:spcBef>
        <a:buNone/>
        <a:defRPr sz="384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1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2133" kern="1200" cap="none">
          <a:solidFill>
            <a:schemeClr val="bg2">
              <a:lumMod val="75000"/>
            </a:schemeClr>
          </a:solidFill>
          <a:effectLst/>
          <a:latin typeface="+mn-lt"/>
          <a:ea typeface="+mn-ea"/>
          <a:cs typeface="+mn-cs"/>
        </a:defRPr>
      </a:lvl1pPr>
      <a:lvl2pPr marL="792505"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920" kern="1200" cap="none">
          <a:solidFill>
            <a:schemeClr val="bg2">
              <a:lumMod val="75000"/>
            </a:schemeClr>
          </a:solidFill>
          <a:effectLst/>
          <a:latin typeface="+mn-lt"/>
          <a:ea typeface="+mn-ea"/>
          <a:cs typeface="+mn-cs"/>
        </a:defRPr>
      </a:lvl2pPr>
      <a:lvl3pPr marL="128020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707" kern="1200" cap="none">
          <a:solidFill>
            <a:schemeClr val="bg2">
              <a:lumMod val="75000"/>
            </a:schemeClr>
          </a:solidFill>
          <a:effectLst/>
          <a:latin typeface="+mn-lt"/>
          <a:ea typeface="+mn-ea"/>
          <a:cs typeface="+mn-cs"/>
        </a:defRPr>
      </a:lvl3pPr>
      <a:lvl4pPr marL="1645971"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4pPr>
      <a:lvl5pPr marL="2133667"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5pPr>
      <a:lvl6pPr marL="268232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6pPr>
      <a:lvl7pPr marL="3170019"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7pPr>
      <a:lvl8pPr marL="365771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8pPr>
      <a:lvl9pPr marL="4145410"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9pPr>
    </p:bodyStyle>
    <p:otherStyle>
      <a:defPPr>
        <a:defRPr lang="en-US"/>
      </a:defPPr>
      <a:lvl1pPr marL="0" algn="l" defTabSz="487695" rtl="0" eaLnBrk="1" latinLnBrk="0" hangingPunct="1">
        <a:defRPr sz="1920" kern="1200">
          <a:solidFill>
            <a:schemeClr val="tx1"/>
          </a:solidFill>
          <a:latin typeface="+mn-lt"/>
          <a:ea typeface="+mn-ea"/>
          <a:cs typeface="+mn-cs"/>
        </a:defRPr>
      </a:lvl1pPr>
      <a:lvl2pPr marL="487695" algn="l" defTabSz="487695" rtl="0" eaLnBrk="1" latinLnBrk="0" hangingPunct="1">
        <a:defRPr sz="1920" kern="1200">
          <a:solidFill>
            <a:schemeClr val="tx1"/>
          </a:solidFill>
          <a:latin typeface="+mn-lt"/>
          <a:ea typeface="+mn-ea"/>
          <a:cs typeface="+mn-cs"/>
        </a:defRPr>
      </a:lvl2pPr>
      <a:lvl3pPr marL="975390" algn="l" defTabSz="487695" rtl="0" eaLnBrk="1" latinLnBrk="0" hangingPunct="1">
        <a:defRPr sz="1920" kern="1200">
          <a:solidFill>
            <a:schemeClr val="tx1"/>
          </a:solidFill>
          <a:latin typeface="+mn-lt"/>
          <a:ea typeface="+mn-ea"/>
          <a:cs typeface="+mn-cs"/>
        </a:defRPr>
      </a:lvl3pPr>
      <a:lvl4pPr marL="1463086" algn="l" defTabSz="487695" rtl="0" eaLnBrk="1" latinLnBrk="0" hangingPunct="1">
        <a:defRPr sz="1920" kern="1200">
          <a:solidFill>
            <a:schemeClr val="tx1"/>
          </a:solidFill>
          <a:latin typeface="+mn-lt"/>
          <a:ea typeface="+mn-ea"/>
          <a:cs typeface="+mn-cs"/>
        </a:defRPr>
      </a:lvl4pPr>
      <a:lvl5pPr marL="1950781" algn="l" defTabSz="487695" rtl="0" eaLnBrk="1" latinLnBrk="0" hangingPunct="1">
        <a:defRPr sz="1920" kern="1200">
          <a:solidFill>
            <a:schemeClr val="tx1"/>
          </a:solidFill>
          <a:latin typeface="+mn-lt"/>
          <a:ea typeface="+mn-ea"/>
          <a:cs typeface="+mn-cs"/>
        </a:defRPr>
      </a:lvl5pPr>
      <a:lvl6pPr marL="2438476" algn="l" defTabSz="487695" rtl="0" eaLnBrk="1" latinLnBrk="0" hangingPunct="1">
        <a:defRPr sz="1920" kern="1200">
          <a:solidFill>
            <a:schemeClr val="tx1"/>
          </a:solidFill>
          <a:latin typeface="+mn-lt"/>
          <a:ea typeface="+mn-ea"/>
          <a:cs typeface="+mn-cs"/>
        </a:defRPr>
      </a:lvl6pPr>
      <a:lvl7pPr marL="2926171" algn="l" defTabSz="487695" rtl="0" eaLnBrk="1" latinLnBrk="0" hangingPunct="1">
        <a:defRPr sz="1920" kern="1200">
          <a:solidFill>
            <a:schemeClr val="tx1"/>
          </a:solidFill>
          <a:latin typeface="+mn-lt"/>
          <a:ea typeface="+mn-ea"/>
          <a:cs typeface="+mn-cs"/>
        </a:defRPr>
      </a:lvl7pPr>
      <a:lvl8pPr marL="3413867" algn="l" defTabSz="487695" rtl="0" eaLnBrk="1" latinLnBrk="0" hangingPunct="1">
        <a:defRPr sz="1920" kern="1200">
          <a:solidFill>
            <a:schemeClr val="tx1"/>
          </a:solidFill>
          <a:latin typeface="+mn-lt"/>
          <a:ea typeface="+mn-ea"/>
          <a:cs typeface="+mn-cs"/>
        </a:defRPr>
      </a:lvl8pPr>
      <a:lvl9pPr marL="3901562" algn="l" defTabSz="487695"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4714" y="866986"/>
            <a:ext cx="11044014" cy="1380196"/>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74714" y="2463931"/>
            <a:ext cx="11044014" cy="5772446"/>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90652" y="8367328"/>
            <a:ext cx="2926080"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5586B75A-687E-405C-8A0B-8D00578BA2C3}" type="datetime1">
              <a:rPr lang="en-US" kern="1200" smtClean="0">
                <a:solidFill>
                  <a:prstClr val="black"/>
                </a:solidFill>
                <a:latin typeface="Georgia"/>
                <a:ea typeface="+mn-ea"/>
                <a:cs typeface="+mn-cs"/>
              </a:rPr>
              <a:pPr/>
              <a:t>8/17/2026</a:t>
            </a:fld>
            <a:endParaRPr lang="en-US" kern="1200">
              <a:solidFill>
                <a:prstClr val="black"/>
              </a:solidFill>
              <a:latin typeface="Georgia"/>
              <a:ea typeface="+mn-ea"/>
              <a:cs typeface="+mn-cs"/>
            </a:endParaRPr>
          </a:p>
        </p:txBody>
      </p:sp>
      <p:sp>
        <p:nvSpPr>
          <p:cNvPr id="5" name="Footer Placeholder 4"/>
          <p:cNvSpPr>
            <a:spLocks noGrp="1"/>
          </p:cNvSpPr>
          <p:nvPr>
            <p:ph type="ftr" sz="quarter" idx="3"/>
          </p:nvPr>
        </p:nvSpPr>
        <p:spPr>
          <a:xfrm>
            <a:off x="974717" y="8367328"/>
            <a:ext cx="7117723" cy="519289"/>
          </a:xfrm>
          <a:prstGeom prst="rect">
            <a:avLst/>
          </a:prstGeom>
        </p:spPr>
        <p:txBody>
          <a:bodyPr vert="horz" lIns="91440" tIns="45720" rIns="91440" bIns="45720" rtlCol="0" anchor="ctr"/>
          <a:lstStyle>
            <a:lvl1pPr algn="l">
              <a:defRPr sz="1067">
                <a:solidFill>
                  <a:schemeClr val="tx1">
                    <a:lumMod val="95000"/>
                  </a:schemeClr>
                </a:solidFill>
                <a:effectLst>
                  <a:outerShdw blurRad="50800" dist="38100" dir="2700000" algn="tl" rotWithShape="0">
                    <a:schemeClr val="bg1">
                      <a:alpha val="43000"/>
                    </a:schemeClr>
                  </a:outerShdw>
                </a:effectLst>
              </a:defRPr>
            </a:lvl1pPr>
          </a:lstStyle>
          <a:p>
            <a:endParaRPr lang="en-US" kern="1200">
              <a:solidFill>
                <a:prstClr val="black"/>
              </a:solidFill>
              <a:latin typeface="Georgia"/>
              <a:ea typeface="+mn-ea"/>
              <a:cs typeface="+mn-cs"/>
            </a:endParaRPr>
          </a:p>
        </p:txBody>
      </p:sp>
      <p:sp>
        <p:nvSpPr>
          <p:cNvPr id="6" name="Slide Number Placeholder 5"/>
          <p:cNvSpPr>
            <a:spLocks noGrp="1"/>
          </p:cNvSpPr>
          <p:nvPr>
            <p:ph type="sldNum" sz="quarter" idx="4"/>
          </p:nvPr>
        </p:nvSpPr>
        <p:spPr>
          <a:xfrm>
            <a:off x="11214947" y="8367328"/>
            <a:ext cx="803782"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3397146762"/>
      </p:ext>
    </p:extLst>
  </p:cSld>
  <p:clrMap bg1="dk1" tx1="lt1" bg2="dk2" tx2="lt2" accent1="accent1" accent2="accent2" accent3="accent3" accent4="accent4" accent5="accent5" accent6="accent6" hlink="hlink" folHlink="folHlink"/>
  <p:sldLayoutIdLst>
    <p:sldLayoutId id="2147497863" r:id="rId1"/>
    <p:sldLayoutId id="2147497864" r:id="rId2"/>
    <p:sldLayoutId id="2147497865" r:id="rId3"/>
    <p:sldLayoutId id="2147497866" r:id="rId4"/>
    <p:sldLayoutId id="2147497867" r:id="rId5"/>
    <p:sldLayoutId id="2147497868" r:id="rId6"/>
    <p:sldLayoutId id="2147497869" r:id="rId7"/>
    <p:sldLayoutId id="2147497870" r:id="rId8"/>
    <p:sldLayoutId id="2147497871" r:id="rId9"/>
    <p:sldLayoutId id="2147497872" r:id="rId10"/>
    <p:sldLayoutId id="2147497873" r:id="rId11"/>
    <p:sldLayoutId id="2147497874" r:id="rId12"/>
    <p:sldLayoutId id="2147497875" r:id="rId13"/>
    <p:sldLayoutId id="2147497876" r:id="rId14"/>
    <p:sldLayoutId id="2147497877" r:id="rId15"/>
    <p:sldLayoutId id="2147497878" r:id="rId16"/>
    <p:sldLayoutId id="2147497879" r:id="rId17"/>
  </p:sldLayoutIdLst>
  <p:hf sldNum="0" hdr="0" ftr="0" dt="0"/>
  <p:txStyles>
    <p:titleStyle>
      <a:lvl1pPr algn="ctr" defTabSz="487671" rtl="0" eaLnBrk="1" latinLnBrk="0" hangingPunct="1">
        <a:spcBef>
          <a:spcPct val="0"/>
        </a:spcBef>
        <a:buNone/>
        <a:defRPr sz="426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52" indent="-326393" algn="l" defTabSz="487671" rtl="0" eaLnBrk="1" latinLnBrk="0" hangingPunct="1">
        <a:spcBef>
          <a:spcPct val="20000"/>
        </a:spcBef>
        <a:spcAft>
          <a:spcPts val="640"/>
        </a:spcAft>
        <a:buClr>
          <a:schemeClr val="tx2"/>
        </a:buClr>
        <a:buSzPct val="70000"/>
        <a:buFont typeface="Wingdings 2" charset="2"/>
        <a:buChar char=""/>
        <a:defRPr sz="213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67985" indent="-287994" algn="l" defTabSz="487671" rtl="0" eaLnBrk="1" latinLnBrk="0" hangingPunct="1">
        <a:spcBef>
          <a:spcPct val="20000"/>
        </a:spcBef>
        <a:spcAft>
          <a:spcPts val="640"/>
        </a:spcAft>
        <a:buClr>
          <a:schemeClr val="tx2"/>
        </a:buClr>
        <a:buSzPct val="70000"/>
        <a:buFont typeface="Wingdings 2" charset="2"/>
        <a:buChar char=""/>
        <a:defRPr sz="19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94378" indent="-230395" algn="l" defTabSz="487671" rtl="0" eaLnBrk="1" latinLnBrk="0" hangingPunct="1">
        <a:spcBef>
          <a:spcPct val="20000"/>
        </a:spcBef>
        <a:spcAft>
          <a:spcPts val="640"/>
        </a:spcAft>
        <a:buClr>
          <a:schemeClr val="tx2"/>
        </a:buClr>
        <a:buSzPct val="70000"/>
        <a:buFont typeface="Wingdings 2" charset="2"/>
        <a:buChar char=""/>
        <a:defRPr sz="170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478370"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785564"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14886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561869"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97487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31321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87671" rtl="0" eaLnBrk="1" latinLnBrk="0" hangingPunct="1">
        <a:defRPr sz="1920" kern="1200">
          <a:solidFill>
            <a:schemeClr val="tx1"/>
          </a:solidFill>
          <a:latin typeface="+mn-lt"/>
          <a:ea typeface="+mn-ea"/>
          <a:cs typeface="+mn-cs"/>
        </a:defRPr>
      </a:lvl1pPr>
      <a:lvl2pPr marL="487671" algn="l" defTabSz="487671" rtl="0" eaLnBrk="1" latinLnBrk="0" hangingPunct="1">
        <a:defRPr sz="1920" kern="1200">
          <a:solidFill>
            <a:schemeClr val="tx1"/>
          </a:solidFill>
          <a:latin typeface="+mn-lt"/>
          <a:ea typeface="+mn-ea"/>
          <a:cs typeface="+mn-cs"/>
        </a:defRPr>
      </a:lvl2pPr>
      <a:lvl3pPr marL="975340" algn="l" defTabSz="487671" rtl="0" eaLnBrk="1" latinLnBrk="0" hangingPunct="1">
        <a:defRPr sz="1920" kern="1200">
          <a:solidFill>
            <a:schemeClr val="tx1"/>
          </a:solidFill>
          <a:latin typeface="+mn-lt"/>
          <a:ea typeface="+mn-ea"/>
          <a:cs typeface="+mn-cs"/>
        </a:defRPr>
      </a:lvl3pPr>
      <a:lvl4pPr marL="1463011" algn="l" defTabSz="487671" rtl="0" eaLnBrk="1" latinLnBrk="0" hangingPunct="1">
        <a:defRPr sz="1920" kern="1200">
          <a:solidFill>
            <a:schemeClr val="tx1"/>
          </a:solidFill>
          <a:latin typeface="+mn-lt"/>
          <a:ea typeface="+mn-ea"/>
          <a:cs typeface="+mn-cs"/>
        </a:defRPr>
      </a:lvl4pPr>
      <a:lvl5pPr marL="1950681" algn="l" defTabSz="487671" rtl="0" eaLnBrk="1" latinLnBrk="0" hangingPunct="1">
        <a:defRPr sz="1920" kern="1200">
          <a:solidFill>
            <a:schemeClr val="tx1"/>
          </a:solidFill>
          <a:latin typeface="+mn-lt"/>
          <a:ea typeface="+mn-ea"/>
          <a:cs typeface="+mn-cs"/>
        </a:defRPr>
      </a:lvl5pPr>
      <a:lvl6pPr marL="2438351" algn="l" defTabSz="487671" rtl="0" eaLnBrk="1" latinLnBrk="0" hangingPunct="1">
        <a:defRPr sz="1920" kern="1200">
          <a:solidFill>
            <a:schemeClr val="tx1"/>
          </a:solidFill>
          <a:latin typeface="+mn-lt"/>
          <a:ea typeface="+mn-ea"/>
          <a:cs typeface="+mn-cs"/>
        </a:defRPr>
      </a:lvl6pPr>
      <a:lvl7pPr marL="2926022" algn="l" defTabSz="487671" rtl="0" eaLnBrk="1" latinLnBrk="0" hangingPunct="1">
        <a:defRPr sz="1920" kern="1200">
          <a:solidFill>
            <a:schemeClr val="tx1"/>
          </a:solidFill>
          <a:latin typeface="+mn-lt"/>
          <a:ea typeface="+mn-ea"/>
          <a:cs typeface="+mn-cs"/>
        </a:defRPr>
      </a:lvl7pPr>
      <a:lvl8pPr marL="3413692" algn="l" defTabSz="487671" rtl="0" eaLnBrk="1" latinLnBrk="0" hangingPunct="1">
        <a:defRPr sz="1920" kern="1200">
          <a:solidFill>
            <a:schemeClr val="tx1"/>
          </a:solidFill>
          <a:latin typeface="+mn-lt"/>
          <a:ea typeface="+mn-ea"/>
          <a:cs typeface="+mn-cs"/>
        </a:defRPr>
      </a:lvl8pPr>
      <a:lvl9pPr marL="3901362" algn="l" defTabSz="487671" rtl="0" eaLnBrk="1" latinLnBrk="0" hangingPunct="1">
        <a:defRPr sz="19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0BB995-1946-46CE-BF43-E90F6DB5A526}"/>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572B7C-9FFE-4A62-86B9-06059AA07DDE}"/>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51423E-349B-40FA-84AD-20EE5FF222FB}"/>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16E42D8C-D441-47C1-BBCF-B084B73EC3D6}" type="datetimeFigureOut">
              <a:rPr lang="en-US" smtClean="0"/>
              <a:t>8/17/2026</a:t>
            </a:fld>
            <a:endParaRPr lang="en-US"/>
          </a:p>
        </p:txBody>
      </p:sp>
      <p:sp>
        <p:nvSpPr>
          <p:cNvPr id="5" name="Footer Placeholder 4">
            <a:extLst>
              <a:ext uri="{FF2B5EF4-FFF2-40B4-BE49-F238E27FC236}">
                <a16:creationId xmlns:a16="http://schemas.microsoft.com/office/drawing/2014/main" id="{51C6B8ED-1876-4E07-8E86-45B7C25EED0B}"/>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9B457D-41F0-4FBC-B95B-334B8BD557C2}"/>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1FF6E096-BCBA-4A40-A61C-EB5A31BDD281}" type="slidenum">
              <a:rPr lang="en-US" smtClean="0"/>
              <a:t>‹#›</a:t>
            </a:fld>
            <a:endParaRPr lang="en-US"/>
          </a:p>
        </p:txBody>
      </p:sp>
    </p:spTree>
    <p:extLst>
      <p:ext uri="{BB962C8B-B14F-4D97-AF65-F5344CB8AC3E}">
        <p14:creationId xmlns:p14="http://schemas.microsoft.com/office/powerpoint/2010/main" val="1386673362"/>
      </p:ext>
    </p:extLst>
  </p:cSld>
  <p:clrMap bg1="lt1" tx1="dk1" bg2="lt2" tx2="dk2" accent1="accent1" accent2="accent2" accent3="accent3" accent4="accent4" accent5="accent5" accent6="accent6" hlink="hlink" folHlink="folHlink"/>
  <p:sldLayoutIdLst>
    <p:sldLayoutId id="2147497881" r:id="rId1"/>
    <p:sldLayoutId id="2147497882" r:id="rId2"/>
    <p:sldLayoutId id="2147497883" r:id="rId3"/>
    <p:sldLayoutId id="2147497884" r:id="rId4"/>
    <p:sldLayoutId id="2147497885" r:id="rId5"/>
    <p:sldLayoutId id="2147497886" r:id="rId6"/>
    <p:sldLayoutId id="2147497887" r:id="rId7"/>
    <p:sldLayoutId id="2147497888" r:id="rId8"/>
    <p:sldLayoutId id="2147497889" r:id="rId9"/>
    <p:sldLayoutId id="2147497890" r:id="rId10"/>
    <p:sldLayoutId id="2147497891"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47345" y="1300480"/>
            <a:ext cx="11404016" cy="185968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47345" y="3160167"/>
            <a:ext cx="11404016" cy="5318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927411" y="9040143"/>
            <a:ext cx="2719535" cy="519289"/>
          </a:xfrm>
          <a:prstGeom prst="rect">
            <a:avLst/>
          </a:prstGeom>
        </p:spPr>
        <p:txBody>
          <a:bodyPr vert="horz" lIns="91440" tIns="45720" rIns="91440" bIns="45720" rtlCol="0" anchor="ctr"/>
          <a:lstStyle>
            <a:lvl1pPr algn="r">
              <a:defRPr sz="1120">
                <a:solidFill>
                  <a:schemeClr val="tx1"/>
                </a:solidFill>
                <a:latin typeface="+mj-lt"/>
              </a:defRPr>
            </a:lvl1pPr>
          </a:lstStyle>
          <a:p>
            <a:fld id="{E31BA835-12AC-4E8F-955A-EA3F4DE2791F}" type="datetime1">
              <a:rPr lang="en-US" smtClean="0"/>
              <a:t>8/17/2026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51028" y="9040143"/>
            <a:ext cx="4842375" cy="519289"/>
          </a:xfrm>
          <a:prstGeom prst="rect">
            <a:avLst/>
          </a:prstGeom>
        </p:spPr>
        <p:txBody>
          <a:bodyPr vert="horz" lIns="91440" tIns="45720" rIns="91440" bIns="45720" rtlCol="0" anchor="ctr"/>
          <a:lstStyle>
            <a:lvl1pPr algn="l">
              <a:defRPr sz="112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1646946" y="9040143"/>
            <a:ext cx="717178" cy="519289"/>
          </a:xfrm>
          <a:prstGeom prst="rect">
            <a:avLst/>
          </a:prstGeom>
        </p:spPr>
        <p:txBody>
          <a:bodyPr vert="horz" lIns="91440" tIns="45720" rIns="91440" bIns="45720" rtlCol="0" anchor="ctr"/>
          <a:lstStyle>
            <a:lvl1pPr algn="r">
              <a:defRPr sz="192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53440" y="1029547"/>
            <a:ext cx="112979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53440" y="8736400"/>
            <a:ext cx="112979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856117"/>
      </p:ext>
    </p:extLst>
  </p:cSld>
  <p:clrMap bg1="lt1" tx1="dk1" bg2="lt2" tx2="dk2" accent1="accent1" accent2="accent2" accent3="accent3" accent4="accent4" accent5="accent5" accent6="accent6" hlink="hlink" folHlink="folHlink"/>
  <p:sldLayoutIdLst>
    <p:sldLayoutId id="2147497895" r:id="rId1"/>
    <p:sldLayoutId id="2147497896" r:id="rId2"/>
    <p:sldLayoutId id="2147497897" r:id="rId3"/>
    <p:sldLayoutId id="2147497898" r:id="rId4"/>
    <p:sldLayoutId id="2147497899" r:id="rId5"/>
    <p:sldLayoutId id="2147497900" r:id="rId6"/>
    <p:sldLayoutId id="2147497901" r:id="rId7"/>
    <p:sldLayoutId id="2147497902" r:id="rId8"/>
    <p:sldLayoutId id="2147497903" r:id="rId9"/>
    <p:sldLayoutId id="2147497904" r:id="rId10"/>
    <p:sldLayoutId id="2147497905" r:id="rId11"/>
  </p:sldLayoutIdLst>
  <p:hf sldNum="0" hdr="0" ftr="0" dt="0"/>
  <p:txStyles>
    <p:titleStyle>
      <a:lvl1pPr algn="l" defTabSz="975390" rtl="0" eaLnBrk="1" latinLnBrk="0" hangingPunct="1">
        <a:lnSpc>
          <a:spcPct val="100000"/>
        </a:lnSpc>
        <a:spcBef>
          <a:spcPct val="0"/>
        </a:spcBef>
        <a:buNone/>
        <a:defRPr sz="4267" kern="1200" cap="all" spc="32" baseline="0">
          <a:solidFill>
            <a:schemeClr val="tx1"/>
          </a:solidFill>
          <a:latin typeface="+mj-lt"/>
          <a:ea typeface="+mj-ea"/>
          <a:cs typeface="+mj-cs"/>
        </a:defRPr>
      </a:lvl1pPr>
    </p:titleStyle>
    <p:bodyStyle>
      <a:lvl1pPr marL="243848" indent="-243848" algn="l" defTabSz="975390" rtl="0" eaLnBrk="1" latinLnBrk="0" hangingPunct="1">
        <a:lnSpc>
          <a:spcPct val="110000"/>
        </a:lnSpc>
        <a:spcBef>
          <a:spcPts val="1067"/>
        </a:spcBef>
        <a:buFont typeface="Arial" panose="020B0604020202020204" pitchFamily="34" charset="0"/>
        <a:buChar char="•"/>
        <a:defRPr sz="2133" kern="1200">
          <a:solidFill>
            <a:schemeClr val="tx1"/>
          </a:solidFill>
          <a:latin typeface="+mn-lt"/>
          <a:ea typeface="+mn-ea"/>
          <a:cs typeface="+mn-cs"/>
        </a:defRPr>
      </a:lvl1pPr>
      <a:lvl2pPr marL="731543" indent="-243848" algn="l" defTabSz="975390" rtl="0" eaLnBrk="1" latinLnBrk="0" hangingPunct="1">
        <a:lnSpc>
          <a:spcPct val="110000"/>
        </a:lnSpc>
        <a:spcBef>
          <a:spcPts val="533"/>
        </a:spcBef>
        <a:buFont typeface="Arial" panose="020B0604020202020204" pitchFamily="34" charset="0"/>
        <a:buChar char="•"/>
        <a:defRPr sz="1920" kern="1200">
          <a:solidFill>
            <a:schemeClr val="tx1"/>
          </a:solidFill>
          <a:latin typeface="+mn-lt"/>
          <a:ea typeface="+mn-ea"/>
          <a:cs typeface="+mn-cs"/>
        </a:defRPr>
      </a:lvl2pPr>
      <a:lvl3pPr marL="1219238" indent="-243848" algn="l" defTabSz="975390" rtl="0" eaLnBrk="1" latinLnBrk="0" hangingPunct="1">
        <a:lnSpc>
          <a:spcPct val="110000"/>
        </a:lnSpc>
        <a:spcBef>
          <a:spcPts val="533"/>
        </a:spcBef>
        <a:buFont typeface="Arial" panose="020B0604020202020204" pitchFamily="34" charset="0"/>
        <a:buChar char="•"/>
        <a:defRPr sz="1707" kern="1200">
          <a:solidFill>
            <a:schemeClr val="tx1"/>
          </a:solidFill>
          <a:latin typeface="+mn-lt"/>
          <a:ea typeface="+mn-ea"/>
          <a:cs typeface="+mn-cs"/>
        </a:defRPr>
      </a:lvl3pPr>
      <a:lvl4pPr marL="1706933"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4pPr>
      <a:lvl5pPr marL="2194629"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11D48F-14AA-B3CE-EA1A-7BA6555624D2}"/>
              </a:ext>
            </a:extLst>
          </p:cNvPr>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8F5662-0D6E-87BD-1C4B-6FA998FAE21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288A-E48E-D0A0-F4E6-BD914211BD86}"/>
              </a:ext>
            </a:extLst>
          </p:cNvPr>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82000"/>
                  </a:schemeClr>
                </a:solidFill>
              </a:defRPr>
            </a:lvl1pPr>
          </a:lstStyle>
          <a:p>
            <a:fld id="{DB9402C0-2BAF-4DB9-B5FC-A17247133ABF}" type="datetimeFigureOut">
              <a:rPr lang="en-US" smtClean="0"/>
              <a:t>8/17/2026</a:t>
            </a:fld>
            <a:endParaRPr lang="en-US"/>
          </a:p>
        </p:txBody>
      </p:sp>
      <p:sp>
        <p:nvSpPr>
          <p:cNvPr id="5" name="Footer Placeholder 4">
            <a:extLst>
              <a:ext uri="{FF2B5EF4-FFF2-40B4-BE49-F238E27FC236}">
                <a16:creationId xmlns:a16="http://schemas.microsoft.com/office/drawing/2014/main" id="{5154E565-F1E7-1A09-57C9-4989B88CA0C6}"/>
              </a:ext>
            </a:extLst>
          </p:cNvPr>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1A4F4D9-C2A5-0493-66F1-6D4968B5255B}"/>
              </a:ext>
            </a:extLst>
          </p:cNvPr>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82000"/>
                  </a:schemeClr>
                </a:solidFill>
              </a:defRPr>
            </a:lvl1pPr>
          </a:lstStyle>
          <a:p>
            <a:fld id="{1A83783B-3FCB-472D-9A4F-612D71EB9B4C}" type="slidenum">
              <a:rPr lang="en-US" smtClean="0"/>
              <a:t>‹#›</a:t>
            </a:fld>
            <a:endParaRPr lang="en-US"/>
          </a:p>
        </p:txBody>
      </p:sp>
    </p:spTree>
    <p:extLst>
      <p:ext uri="{BB962C8B-B14F-4D97-AF65-F5344CB8AC3E}">
        <p14:creationId xmlns:p14="http://schemas.microsoft.com/office/powerpoint/2010/main" val="1707631354"/>
      </p:ext>
    </p:extLst>
  </p:cSld>
  <p:clrMap bg1="lt1" tx1="dk1" bg2="lt2" tx2="dk2" accent1="accent1" accent2="accent2" accent3="accent3" accent4="accent4" accent5="accent5" accent6="accent6" hlink="hlink" folHlink="folHlink"/>
  <p:sldLayoutIdLst>
    <p:sldLayoutId id="2147497907" r:id="rId1"/>
    <p:sldLayoutId id="2147497908" r:id="rId2"/>
    <p:sldLayoutId id="2147497909" r:id="rId3"/>
    <p:sldLayoutId id="2147497910" r:id="rId4"/>
    <p:sldLayoutId id="2147497911" r:id="rId5"/>
    <p:sldLayoutId id="2147497912" r:id="rId6"/>
    <p:sldLayoutId id="2147497913" r:id="rId7"/>
    <p:sldLayoutId id="2147497914" r:id="rId8"/>
    <p:sldLayoutId id="2147497915" r:id="rId9"/>
    <p:sldLayoutId id="2147497916" r:id="rId10"/>
    <p:sldLayoutId id="2147497917"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6E9115-1515-CF32-D0CF-C2B8604E0FE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DA5461-15EA-248D-8252-FDC896EB52A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C1E25-6EC7-74A5-5CBA-853C9CDD6925}"/>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82000"/>
                  </a:schemeClr>
                </a:solidFill>
              </a:defRPr>
            </a:lvl1pPr>
          </a:lstStyle>
          <a:p>
            <a:fld id="{3A499FF1-6050-43C7-BCBF-3584ACFFC7CC}" type="datetimeFigureOut">
              <a:rPr lang="en-US" smtClean="0"/>
              <a:t>8/17/2026</a:t>
            </a:fld>
            <a:endParaRPr lang="en-US"/>
          </a:p>
        </p:txBody>
      </p:sp>
      <p:sp>
        <p:nvSpPr>
          <p:cNvPr id="5" name="Footer Placeholder 4">
            <a:extLst>
              <a:ext uri="{FF2B5EF4-FFF2-40B4-BE49-F238E27FC236}">
                <a16:creationId xmlns:a16="http://schemas.microsoft.com/office/drawing/2014/main" id="{765E8CAE-8339-ADEC-BC81-D347EF21057E}"/>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4BAC57-55AB-736E-441D-BAB9CFB67B30}"/>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82000"/>
                  </a:schemeClr>
                </a:solidFill>
              </a:defRPr>
            </a:lvl1pPr>
          </a:lstStyle>
          <a:p>
            <a:fld id="{9B407262-A95F-437F-9F54-BD88F0867D43}" type="slidenum">
              <a:rPr lang="en-US" smtClean="0"/>
              <a:t>‹#›</a:t>
            </a:fld>
            <a:endParaRPr lang="en-US"/>
          </a:p>
        </p:txBody>
      </p:sp>
    </p:spTree>
    <p:extLst>
      <p:ext uri="{BB962C8B-B14F-4D97-AF65-F5344CB8AC3E}">
        <p14:creationId xmlns:p14="http://schemas.microsoft.com/office/powerpoint/2010/main" val="3249570719"/>
      </p:ext>
    </p:extLst>
  </p:cSld>
  <p:clrMap bg1="lt1" tx1="dk1" bg2="lt2" tx2="dk2" accent1="accent1" accent2="accent2" accent3="accent3" accent4="accent4" accent5="accent5" accent6="accent6" hlink="hlink" folHlink="folHlink"/>
  <p:sldLayoutIdLst>
    <p:sldLayoutId id="2147497919" r:id="rId1"/>
    <p:sldLayoutId id="2147497920" r:id="rId2"/>
    <p:sldLayoutId id="2147497921" r:id="rId3"/>
    <p:sldLayoutId id="2147497922" r:id="rId4"/>
    <p:sldLayoutId id="2147497923" r:id="rId5"/>
    <p:sldLayoutId id="2147497924" r:id="rId6"/>
    <p:sldLayoutId id="2147497925" r:id="rId7"/>
    <p:sldLayoutId id="2147497926" r:id="rId8"/>
    <p:sldLayoutId id="2147497927" r:id="rId9"/>
    <p:sldLayoutId id="2147497928" r:id="rId10"/>
    <p:sldLayoutId id="2147497929"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79BB5717-EA46-46C3-B183-00A508613732}" type="datetimeFigureOut">
              <a:rPr lang="en-US" smtClean="0"/>
              <a:t>8/17/2026</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E58D17EC-69F3-4D52-88EF-49AD56E78239}" type="slidenum">
              <a:rPr lang="en-US" smtClean="0"/>
              <a:t>‹#›</a:t>
            </a:fld>
            <a:endParaRPr lang="en-US"/>
          </a:p>
        </p:txBody>
      </p:sp>
    </p:spTree>
    <p:extLst>
      <p:ext uri="{BB962C8B-B14F-4D97-AF65-F5344CB8AC3E}">
        <p14:creationId xmlns:p14="http://schemas.microsoft.com/office/powerpoint/2010/main" val="3440807301"/>
      </p:ext>
    </p:extLst>
  </p:cSld>
  <p:clrMap bg1="lt1" tx1="dk1" bg2="lt2" tx2="dk2" accent1="accent1" accent2="accent2" accent3="accent3" accent4="accent4" accent5="accent5" accent6="accent6" hlink="hlink" folHlink="folHlink"/>
  <p:sldLayoutIdLst>
    <p:sldLayoutId id="2147497931" r:id="rId1"/>
    <p:sldLayoutId id="2147497932" r:id="rId2"/>
    <p:sldLayoutId id="2147497933" r:id="rId3"/>
    <p:sldLayoutId id="2147497934" r:id="rId4"/>
    <p:sldLayoutId id="2147497935" r:id="rId5"/>
    <p:sldLayoutId id="2147497936" r:id="rId6"/>
    <p:sldLayoutId id="2147497937" r:id="rId7"/>
    <p:sldLayoutId id="2147497938" r:id="rId8"/>
    <p:sldLayoutId id="2147497939" r:id="rId9"/>
    <p:sldLayoutId id="2147497940" r:id="rId10"/>
    <p:sldLayoutId id="2147497941" r:id="rId11"/>
  </p:sldLayoutIdLst>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7AC8A-AA7A-E2B9-D8A8-1483CC4E3EC3}"/>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41F079-8DF5-AAF5-A411-3F35FC25840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4C50AB-245E-CFF3-DC8D-40ABF03141BD}"/>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5586B75A-687E-405C-8A0B-8D00578BA2C3}" type="datetime1">
              <a:rPr lang="en-US" kern="1200" smtClean="0">
                <a:solidFill>
                  <a:prstClr val="black"/>
                </a:solidFill>
                <a:latin typeface="Georgia"/>
                <a:ea typeface="+mn-ea"/>
                <a:cs typeface="+mn-cs"/>
              </a:rPr>
              <a:pPr/>
              <a:t>8/17/2026</a:t>
            </a:fld>
            <a:endParaRPr lang="en-US" kern="1200">
              <a:solidFill>
                <a:prstClr val="black"/>
              </a:solidFill>
              <a:latin typeface="Georgia"/>
              <a:ea typeface="+mn-ea"/>
              <a:cs typeface="+mn-cs"/>
            </a:endParaRPr>
          </a:p>
        </p:txBody>
      </p:sp>
      <p:sp>
        <p:nvSpPr>
          <p:cNvPr id="5" name="Footer Placeholder 4">
            <a:extLst>
              <a:ext uri="{FF2B5EF4-FFF2-40B4-BE49-F238E27FC236}">
                <a16:creationId xmlns:a16="http://schemas.microsoft.com/office/drawing/2014/main" id="{C4D971FE-62E2-CA9C-5D2C-5F154AD99ECA}"/>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kern="1200">
              <a:solidFill>
                <a:prstClr val="black"/>
              </a:solidFill>
              <a:latin typeface="Georgia"/>
              <a:ea typeface="+mn-ea"/>
              <a:cs typeface="+mn-cs"/>
            </a:endParaRPr>
          </a:p>
        </p:txBody>
      </p:sp>
      <p:sp>
        <p:nvSpPr>
          <p:cNvPr id="6" name="Slide Number Placeholder 5">
            <a:extLst>
              <a:ext uri="{FF2B5EF4-FFF2-40B4-BE49-F238E27FC236}">
                <a16:creationId xmlns:a16="http://schemas.microsoft.com/office/drawing/2014/main" id="{05C1B842-3E28-C216-4CCC-14A099414581}"/>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2265108388"/>
      </p:ext>
    </p:extLst>
  </p:cSld>
  <p:clrMap bg1="lt1" tx1="dk1" bg2="lt2" tx2="dk2" accent1="accent1" accent2="accent2" accent3="accent3" accent4="accent4" accent5="accent5" accent6="accent6" hlink="hlink" folHlink="folHlink"/>
  <p:sldLayoutIdLst>
    <p:sldLayoutId id="2147497959" r:id="rId1"/>
    <p:sldLayoutId id="2147497960" r:id="rId2"/>
    <p:sldLayoutId id="2147497961" r:id="rId3"/>
    <p:sldLayoutId id="2147497962" r:id="rId4"/>
    <p:sldLayoutId id="2147497963" r:id="rId5"/>
    <p:sldLayoutId id="2147497964" r:id="rId6"/>
    <p:sldLayoutId id="2147497965" r:id="rId7"/>
    <p:sldLayoutId id="2147497966" r:id="rId8"/>
    <p:sldLayoutId id="2147497967" r:id="rId9"/>
    <p:sldLayoutId id="2147497968" r:id="rId10"/>
    <p:sldLayoutId id="2147497969" r:id="rId11"/>
    <p:sldLayoutId id="2147497970" r:id="rId12"/>
  </p:sldLayoutIdLst>
  <p:hf sldNum="0" hdr="0" ftr="0" dt="0"/>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b="1" i="0" cap="all" spc="80" baseline="0">
                <a:solidFill>
                  <a:schemeClr val="tx1">
                    <a:tint val="75000"/>
                  </a:schemeClr>
                </a:solidFill>
              </a:defRPr>
            </a:lvl1pPr>
          </a:lstStyle>
          <a:p>
            <a:fld id="{6A4B53A7-3209-46A6-9454-F38EAC8F11E7}" type="datetimeFigureOut">
              <a:rPr lang="en-US" smtClean="0"/>
              <a:pPr/>
              <a:t>8/17/2026</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b="1" i="0" cap="all" spc="8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b="1" i="0" cap="all" spc="8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2214988972"/>
      </p:ext>
    </p:extLst>
  </p:cSld>
  <p:clrMap bg1="lt1" tx1="dk1" bg2="lt2" tx2="dk2" accent1="accent1" accent2="accent2" accent3="accent3" accent4="accent4" accent5="accent5" accent6="accent6" hlink="hlink" folHlink="folHlink"/>
  <p:sldLayoutIdLst>
    <p:sldLayoutId id="2147497972" r:id="rId1"/>
    <p:sldLayoutId id="2147497973" r:id="rId2"/>
    <p:sldLayoutId id="2147497974" r:id="rId3"/>
    <p:sldLayoutId id="2147497975" r:id="rId4"/>
    <p:sldLayoutId id="2147497976" r:id="rId5"/>
    <p:sldLayoutId id="2147497977" r:id="rId6"/>
    <p:sldLayoutId id="2147497978" r:id="rId7"/>
    <p:sldLayoutId id="2147497979" r:id="rId8"/>
    <p:sldLayoutId id="2147497980" r:id="rId9"/>
    <p:sldLayoutId id="2147497981" r:id="rId10"/>
    <p:sldLayoutId id="2147497982" r:id="rId11"/>
  </p:sldLayoutIdLst>
  <p:txStyles>
    <p:titleStyle>
      <a:lvl1pPr algn="l" defTabSz="731540" rtl="0" eaLnBrk="1" latinLnBrk="0" hangingPunct="1">
        <a:lnSpc>
          <a:spcPct val="90000"/>
        </a:lnSpc>
        <a:spcBef>
          <a:spcPct val="0"/>
        </a:spcBef>
        <a:buNone/>
        <a:defRPr sz="384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56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224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4.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hyperlink" Target="http://www.somersetcareeracademy.org/" TargetMode="External"/><Relationship Id="rId4" Type="http://schemas.openxmlformats.org/officeDocument/2006/relationships/image" Target="../media/image47.jpeg"/><Relationship Id="rId9" Type="http://schemas.openxmlformats.org/officeDocument/2006/relationships/image" Target="../media/image52.jpeg"/></Relationships>
</file>

<file path=ppt/slides/_rels/slide11.xml.rels><?xml version="1.0" encoding="UTF-8" standalone="yes"?>
<Relationships xmlns="http://schemas.openxmlformats.org/package/2006/relationships"><Relationship Id="rId8" Type="http://schemas.openxmlformats.org/officeDocument/2006/relationships/hyperlink" Target="http://www.somersetcareeracademy.org/" TargetMode="External"/><Relationship Id="rId3" Type="http://schemas.openxmlformats.org/officeDocument/2006/relationships/image" Target="../media/image54.jpeg"/><Relationship Id="rId7" Type="http://schemas.openxmlformats.org/officeDocument/2006/relationships/image" Target="../media/image52.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3.xml"/></Relationships>
</file>

<file path=ppt/slides/_rels/slide2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99.xml"/></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getfortifyfl.com/" TargetMode="Externa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66.xml"/></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1.xml"/></Relationships>
</file>

<file path=ppt/slides/_rels/slide3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7.jpeg"/><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1.xml"/></Relationships>
</file>

<file path=ppt/slides/_rels/slide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11.xml"/></Relationships>
</file>

<file path=ppt/slides/_rels/slide4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11.xml"/></Relationships>
</file>

<file path=ppt/slides/_rels/slide4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11.xml"/></Relationships>
</file>

<file path=ppt/slides/_rels/slide46.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11.xml"/></Relationships>
</file>

<file path=ppt/slides/_rels/slide4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111.xml"/></Relationships>
</file>

<file path=ppt/slides/_rels/slide4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slideLayout" Target="../slideLayouts/slideLayout44.xml"/><Relationship Id="rId1" Type="http://schemas.openxmlformats.org/officeDocument/2006/relationships/themeOverride" Target="../theme/themeOverride2.xml"/><Relationship Id="rId4" Type="http://schemas.openxmlformats.org/officeDocument/2006/relationships/image" Target="../media/image107.jpeg"/></Relationships>
</file>

<file path=ppt/slides/_rels/slide4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Layout" Target="../slideLayouts/slideLayout44.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4.xml"/></Relationships>
</file>

<file path=ppt/slides/_rels/slide51.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63.xml"/></Relationships>
</file>

<file path=ppt/slides/_rels/slide5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62.xml"/></Relationships>
</file>

<file path=ppt/slides/_rels/slide5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hyperlink" Target="mailto:Kyryliw.Michael@somersetcollegeprep.org" TargetMode="External"/><Relationship Id="rId1" Type="http://schemas.openxmlformats.org/officeDocument/2006/relationships/slideLayout" Target="../slideLayouts/slideLayout7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9.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sv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2"/>
        <p:cNvGrpSpPr/>
        <p:nvPr/>
      </p:nvGrpSpPr>
      <p:grpSpPr>
        <a:xfrm>
          <a:off x="0" y="0"/>
          <a:ext cx="0" cy="0"/>
          <a:chOff x="0" y="0"/>
          <a:chExt cx="0" cy="0"/>
        </a:xfrm>
      </p:grpSpPr>
      <p:sp>
        <p:nvSpPr>
          <p:cNvPr id="2313" name="Shape 2313"/>
          <p:cNvSpPr txBox="1">
            <a:spLocks noGrp="1"/>
          </p:cNvSpPr>
          <p:nvPr>
            <p:ph type="title"/>
          </p:nvPr>
        </p:nvSpPr>
        <p:spPr>
          <a:xfrm>
            <a:off x="1638281" y="1229871"/>
            <a:ext cx="10274320" cy="864834"/>
          </a:xfrm>
          <a:prstGeom prst="rect">
            <a:avLst/>
          </a:prstGeom>
          <a:noFill/>
          <a:ln>
            <a:noFill/>
          </a:ln>
        </p:spPr>
        <p:txBody>
          <a:bodyPr vert="horz" lIns="68569" tIns="34275" rIns="68569" bIns="34275" rtlCol="0" anchor="ctr" anchorCtr="0">
            <a:noAutofit/>
          </a:bodyPr>
          <a:lstStyle/>
          <a:p>
            <a:pPr>
              <a:spcBef>
                <a:spcPts val="0"/>
              </a:spcBef>
              <a:buClr>
                <a:schemeClr val="lt1"/>
              </a:buClr>
              <a:buSzPct val="25000"/>
            </a:pPr>
            <a:r>
              <a:rPr lang="en-US" sz="4500" b="1">
                <a:solidFill>
                  <a:schemeClr val="lt1"/>
                </a:solidFill>
                <a:latin typeface="Bookman Old Style"/>
                <a:ea typeface="Bookman Old Style"/>
                <a:cs typeface="Bookman Old Style"/>
                <a:sym typeface="Bookman Old Style"/>
              </a:rPr>
              <a:t>SOMERSET </a:t>
            </a:r>
            <a:r>
              <a:rPr lang="en-US" sz="4500">
                <a:solidFill>
                  <a:schemeClr val="lt1"/>
                </a:solidFill>
                <a:ea typeface="Bookman Old Style"/>
                <a:cs typeface="Bookman Old Style"/>
                <a:sym typeface="Bookman Old Style"/>
              </a:rPr>
              <a:t>PURPOSE</a:t>
            </a:r>
            <a:endParaRPr lang="en-US" sz="4500" b="1">
              <a:solidFill>
                <a:schemeClr val="lt1"/>
              </a:solidFill>
              <a:latin typeface="Bookman Old Style"/>
              <a:ea typeface="Bookman Old Style"/>
              <a:cs typeface="Bookman Old Style"/>
              <a:sym typeface="Bookman Old Style"/>
            </a:endParaRPr>
          </a:p>
        </p:txBody>
      </p:sp>
      <p:sp>
        <p:nvSpPr>
          <p:cNvPr id="2314" name="Shape 2314"/>
          <p:cNvSpPr txBox="1">
            <a:spLocks noGrp="1"/>
          </p:cNvSpPr>
          <p:nvPr>
            <p:ph idx="1"/>
          </p:nvPr>
        </p:nvSpPr>
        <p:spPr>
          <a:xfrm>
            <a:off x="357809" y="2585438"/>
            <a:ext cx="7152913" cy="7015762"/>
          </a:xfrm>
          <a:prstGeom prst="rect">
            <a:avLst/>
          </a:prstGeom>
          <a:noFill/>
          <a:ln>
            <a:noFill/>
          </a:ln>
        </p:spPr>
        <p:txBody>
          <a:bodyPr vert="horz" lIns="68569" tIns="34275" rIns="68569" bIns="34275" rtlCol="0" anchor="t" anchorCtr="0">
            <a:noAutofit/>
          </a:bodyPr>
          <a:lstStyle/>
          <a:p>
            <a:pPr marL="514348" indent="-514348">
              <a:spcBef>
                <a:spcPts val="0"/>
              </a:spcBef>
              <a:buSzPct val="100000"/>
            </a:pPr>
            <a:endParaRPr lang="en-US" sz="3000" dirty="0">
              <a:solidFill>
                <a:schemeClr val="lt1"/>
              </a:solidFill>
              <a:ea typeface="Rockwell"/>
              <a:cs typeface="Rockwell"/>
              <a:sym typeface="Rockwell"/>
            </a:endParaRPr>
          </a:p>
          <a:p>
            <a:pPr marL="514348" indent="-514348">
              <a:spcBef>
                <a:spcPts val="0"/>
              </a:spcBef>
              <a:buSzPct val="100000"/>
            </a:pPr>
            <a:r>
              <a:rPr lang="en-US" sz="3000" dirty="0">
                <a:solidFill>
                  <a:schemeClr val="lt1"/>
                </a:solidFill>
                <a:ea typeface="Rockwell"/>
                <a:cs typeface="Rockwell"/>
                <a:sym typeface="Rockwell"/>
              </a:rPr>
              <a:t>Somerset Academy, Inc. promotes a transformational culture that maximizes student achievement and the development of accountable, global learners in a safe and enriching environment that fosters high-quality education.</a:t>
            </a:r>
          </a:p>
          <a:p>
            <a:pPr marL="514348" indent="-514348">
              <a:spcBef>
                <a:spcPts val="0"/>
              </a:spcBef>
              <a:buSzPct val="100000"/>
            </a:pPr>
            <a:endParaRPr lang="en-US" sz="3300" dirty="0">
              <a:solidFill>
                <a:schemeClr val="lt1"/>
              </a:solidFill>
              <a:latin typeface="Rockwell"/>
              <a:ea typeface="Rockwell"/>
              <a:cs typeface="Rockwell"/>
              <a:sym typeface="Rockwell"/>
            </a:endParaRPr>
          </a:p>
        </p:txBody>
      </p:sp>
      <p:pic>
        <p:nvPicPr>
          <p:cNvPr id="2315" name="Shape 2315" descr="Image result for somerset academy"/>
          <p:cNvPicPr preferRelativeResize="0"/>
          <p:nvPr/>
        </p:nvPicPr>
        <p:blipFill rotWithShape="1">
          <a:blip r:embed="rId3">
            <a:alphaModFix/>
          </a:blip>
          <a:srcRect/>
          <a:stretch/>
        </p:blipFill>
        <p:spPr>
          <a:xfrm>
            <a:off x="3575288" y="6595533"/>
            <a:ext cx="1902645" cy="1422400"/>
          </a:xfrm>
          <a:prstGeom prst="rect">
            <a:avLst/>
          </a:prstGeom>
          <a:noFill/>
          <a:ln>
            <a:noFill/>
          </a:ln>
        </p:spPr>
      </p:pic>
      <p:pic>
        <p:nvPicPr>
          <p:cNvPr id="3" name="Picture 2"/>
          <p:cNvPicPr>
            <a:picLocks noChangeAspect="1"/>
          </p:cNvPicPr>
          <p:nvPr/>
        </p:nvPicPr>
        <p:blipFill>
          <a:blip r:embed="rId4"/>
          <a:stretch>
            <a:fillRect/>
          </a:stretch>
        </p:blipFill>
        <p:spPr>
          <a:xfrm>
            <a:off x="1976928" y="1395419"/>
            <a:ext cx="1284843" cy="1028789"/>
          </a:xfrm>
          <a:prstGeom prst="rect">
            <a:avLst/>
          </a:prstGeom>
        </p:spPr>
      </p:pic>
      <p:graphicFrame>
        <p:nvGraphicFramePr>
          <p:cNvPr id="2319" name="TextBox 1">
            <a:extLst>
              <a:ext uri="{FF2B5EF4-FFF2-40B4-BE49-F238E27FC236}">
                <a16:creationId xmlns:a16="http://schemas.microsoft.com/office/drawing/2014/main" id="{A4A16C58-D038-43A6-9BC5-44B3160DBD3E}"/>
              </a:ext>
            </a:extLst>
          </p:cNvPr>
          <p:cNvGraphicFramePr/>
          <p:nvPr>
            <p:extLst>
              <p:ext uri="{D42A27DB-BD31-4B8C-83A1-F6EECF244321}">
                <p14:modId xmlns:p14="http://schemas.microsoft.com/office/powerpoint/2010/main" val="856900963"/>
              </p:ext>
            </p:extLst>
          </p:nvPr>
        </p:nvGraphicFramePr>
        <p:xfrm>
          <a:off x="7309806" y="2255935"/>
          <a:ext cx="5153864" cy="70272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3322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ACA8A8"/>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Freeform 4"/>
          <p:cNvSpPr/>
          <p:nvPr/>
        </p:nvSpPr>
        <p:spPr>
          <a:xfrm>
            <a:off x="1239124" y="2812591"/>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3515185" y="2812591"/>
            <a:ext cx="1834759" cy="2757321"/>
          </a:xfrm>
          <a:custGeom>
            <a:avLst/>
            <a:gdLst/>
            <a:ahLst/>
            <a:cxnLst/>
            <a:rect l="l" t="t" r="r" b="b"/>
            <a:pathLst>
              <a:path w="2580130" h="3877483">
                <a:moveTo>
                  <a:pt x="0" y="0"/>
                </a:moveTo>
                <a:lnTo>
                  <a:pt x="2580130" y="0"/>
                </a:lnTo>
                <a:lnTo>
                  <a:pt x="2580130" y="3877483"/>
                </a:lnTo>
                <a:lnTo>
                  <a:pt x="0" y="3877483"/>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0777815" y="1208834"/>
            <a:ext cx="1845125" cy="2767687"/>
          </a:xfrm>
          <a:custGeom>
            <a:avLst/>
            <a:gdLst/>
            <a:ahLst/>
            <a:cxnLst/>
            <a:rect l="l" t="t" r="r" b="b"/>
            <a:pathLst>
              <a:path w="2594707" h="3892060">
                <a:moveTo>
                  <a:pt x="0" y="0"/>
                </a:moveTo>
                <a:lnTo>
                  <a:pt x="2594707" y="0"/>
                </a:lnTo>
                <a:lnTo>
                  <a:pt x="2594707" y="3892060"/>
                </a:lnTo>
                <a:lnTo>
                  <a:pt x="0" y="3892060"/>
                </a:lnTo>
                <a:lnTo>
                  <a:pt x="0" y="0"/>
                </a:lnTo>
                <a:close/>
              </a:path>
            </a:pathLst>
          </a:custGeom>
          <a:blipFill>
            <a:blip r:embed="rId4"/>
            <a:stretch>
              <a:fillRect/>
            </a:stretch>
          </a:blipFill>
        </p:spPr>
        <p:txBody>
          <a:bodyPr/>
          <a:lstStyle/>
          <a:p>
            <a:endParaRPr lang="en-US" sz="996"/>
          </a:p>
        </p:txBody>
      </p:sp>
      <p:sp>
        <p:nvSpPr>
          <p:cNvPr id="7" name="Freeform 7"/>
          <p:cNvSpPr/>
          <p:nvPr/>
        </p:nvSpPr>
        <p:spPr>
          <a:xfrm>
            <a:off x="8278519" y="1219200"/>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5"/>
            <a:stretch>
              <a:fillRect/>
            </a:stretch>
          </a:blipFill>
        </p:spPr>
        <p:txBody>
          <a:bodyPr/>
          <a:lstStyle/>
          <a:p>
            <a:endParaRPr lang="en-US" sz="996"/>
          </a:p>
        </p:txBody>
      </p:sp>
      <p:sp>
        <p:nvSpPr>
          <p:cNvPr id="8" name="Freeform 8"/>
          <p:cNvSpPr/>
          <p:nvPr/>
        </p:nvSpPr>
        <p:spPr>
          <a:xfrm>
            <a:off x="6230012" y="3268189"/>
            <a:ext cx="2176833" cy="2881712"/>
          </a:xfrm>
          <a:custGeom>
            <a:avLst/>
            <a:gdLst/>
            <a:ahLst/>
            <a:cxnLst/>
            <a:rect l="l" t="t" r="r" b="b"/>
            <a:pathLst>
              <a:path w="3061171" h="4052407">
                <a:moveTo>
                  <a:pt x="0" y="0"/>
                </a:moveTo>
                <a:lnTo>
                  <a:pt x="3061171" y="0"/>
                </a:lnTo>
                <a:lnTo>
                  <a:pt x="3061171" y="4052407"/>
                </a:lnTo>
                <a:lnTo>
                  <a:pt x="0" y="4052407"/>
                </a:lnTo>
                <a:lnTo>
                  <a:pt x="0" y="0"/>
                </a:lnTo>
                <a:close/>
              </a:path>
            </a:pathLst>
          </a:custGeom>
          <a:blipFill>
            <a:blip r:embed="rId6"/>
            <a:stretch>
              <a:fillRect/>
            </a:stretch>
          </a:blipFill>
        </p:spPr>
        <p:txBody>
          <a:bodyPr/>
          <a:lstStyle/>
          <a:p>
            <a:endParaRPr lang="en-US" sz="996"/>
          </a:p>
        </p:txBody>
      </p:sp>
      <p:sp>
        <p:nvSpPr>
          <p:cNvPr id="9" name="Freeform 9"/>
          <p:cNvSpPr/>
          <p:nvPr/>
        </p:nvSpPr>
        <p:spPr>
          <a:xfrm>
            <a:off x="9653118" y="3531517"/>
            <a:ext cx="2249394" cy="2881712"/>
          </a:xfrm>
          <a:custGeom>
            <a:avLst/>
            <a:gdLst/>
            <a:ahLst/>
            <a:cxnLst/>
            <a:rect l="l" t="t" r="r" b="b"/>
            <a:pathLst>
              <a:path w="3163210" h="4052407">
                <a:moveTo>
                  <a:pt x="0" y="0"/>
                </a:moveTo>
                <a:lnTo>
                  <a:pt x="3163210" y="0"/>
                </a:lnTo>
                <a:lnTo>
                  <a:pt x="3163210" y="4052407"/>
                </a:lnTo>
                <a:lnTo>
                  <a:pt x="0" y="4052407"/>
                </a:lnTo>
                <a:lnTo>
                  <a:pt x="0" y="0"/>
                </a:lnTo>
                <a:close/>
              </a:path>
            </a:pathLst>
          </a:custGeom>
          <a:blipFill>
            <a:blip r:embed="rId7"/>
            <a:stretch>
              <a:fillRect/>
            </a:stretch>
          </a:blipFill>
        </p:spPr>
        <p:txBody>
          <a:bodyPr/>
          <a:lstStyle/>
          <a:p>
            <a:endParaRPr lang="en-US" sz="996"/>
          </a:p>
        </p:txBody>
      </p:sp>
      <p:pic>
        <p:nvPicPr>
          <p:cNvPr id="10" name="Picture 10"/>
          <p:cNvPicPr>
            <a:picLocks noChangeAspect="1"/>
          </p:cNvPicPr>
          <p:nvPr/>
        </p:nvPicPr>
        <p:blipFill>
          <a:blip r:embed="rId8"/>
          <a:stretch>
            <a:fillRect/>
          </a:stretch>
        </p:blipFill>
        <p:spPr>
          <a:xfrm>
            <a:off x="7954618" y="6205485"/>
            <a:ext cx="2492925" cy="2492925"/>
          </a:xfrm>
          <a:prstGeom prst="rect">
            <a:avLst/>
          </a:prstGeom>
        </p:spPr>
      </p:pic>
      <p:sp>
        <p:nvSpPr>
          <p:cNvPr id="11" name="Freeform 11"/>
          <p:cNvSpPr/>
          <p:nvPr/>
        </p:nvSpPr>
        <p:spPr>
          <a:xfrm>
            <a:off x="11436119" y="6126714"/>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9"/>
            <a:stretch>
              <a:fillRect/>
            </a:stretch>
          </a:blipFill>
        </p:spPr>
        <p:txBody>
          <a:bodyPr/>
          <a:lstStyle/>
          <a:p>
            <a:endParaRPr lang="en-US" sz="996"/>
          </a:p>
        </p:txBody>
      </p:sp>
      <p:sp>
        <p:nvSpPr>
          <p:cNvPr id="12" name="TextBox 12"/>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3" name="TextBox 13"/>
          <p:cNvSpPr txBox="1"/>
          <p:nvPr/>
        </p:nvSpPr>
        <p:spPr>
          <a:xfrm>
            <a:off x="2595346" y="1942724"/>
            <a:ext cx="3497020" cy="906658"/>
          </a:xfrm>
          <a:prstGeom prst="rect">
            <a:avLst/>
          </a:prstGeom>
        </p:spPr>
        <p:txBody>
          <a:bodyPr lIns="0" tIns="0" rIns="0" bIns="0" rtlCol="0" anchor="t">
            <a:spAutoFit/>
          </a:bodyPr>
          <a:lstStyle/>
          <a:p>
            <a:pPr>
              <a:lnSpc>
                <a:spcPts val="3660"/>
              </a:lnSpc>
            </a:pPr>
            <a:r>
              <a:rPr lang="en-US" sz="2614" b="1">
                <a:latin typeface="Calibri (MS) Bold"/>
                <a:ea typeface="Calibri (MS) Bold"/>
                <a:cs typeface="Calibri (MS) Bold"/>
                <a:sym typeface="Calibri (MS) Bold"/>
              </a:rPr>
              <a:t>For high school students:</a:t>
            </a:r>
          </a:p>
        </p:txBody>
      </p:sp>
      <p:sp>
        <p:nvSpPr>
          <p:cNvPr id="14" name="TextBox 14"/>
          <p:cNvSpPr txBox="1"/>
          <p:nvPr/>
        </p:nvSpPr>
        <p:spPr>
          <a:xfrm>
            <a:off x="1239123" y="6204087"/>
            <a:ext cx="5322197" cy="1211422"/>
          </a:xfrm>
          <a:prstGeom prst="rect">
            <a:avLst/>
          </a:prstGeom>
        </p:spPr>
        <p:txBody>
          <a:bodyPr lIns="0" tIns="0" rIns="0" bIns="0" rtlCol="0" anchor="t">
            <a:spAutoFit/>
          </a:bodyPr>
          <a:lstStyle/>
          <a:p>
            <a:pPr>
              <a:lnSpc>
                <a:spcPts val="2369"/>
              </a:lnSpc>
            </a:pPr>
            <a:r>
              <a:rPr lang="en-US" sz="1961">
                <a:latin typeface="Calibri (MS)"/>
                <a:ea typeface="Calibri (MS)"/>
                <a:cs typeface="Calibri (MS)"/>
                <a:sym typeface="Calibri (MS)"/>
              </a:rPr>
              <a:t>Uniforms can be ordered through the website: </a:t>
            </a:r>
            <a:r>
              <a:rPr lang="en-US" sz="1961">
                <a:solidFill>
                  <a:srgbClr val="F21213"/>
                </a:solidFill>
                <a:latin typeface="Calibri (MS)"/>
                <a:ea typeface="Calibri (MS)"/>
                <a:cs typeface="Calibri (MS)"/>
                <a:sym typeface="Calibri (MS)"/>
                <a:hlinkClick r:id="rId10" tooltip="http://www.somersetcareeracademy.org/"/>
              </a:rPr>
              <a:t>www.somersetcareeracademy.org</a:t>
            </a:r>
            <a:r>
              <a:rPr lang="en-US" sz="1961">
                <a:latin typeface="Calibri (MS)"/>
                <a:ea typeface="Calibri (MS)"/>
                <a:cs typeface="Calibri (MS)"/>
                <a:sym typeface="Calibri (MS)"/>
              </a:rPr>
              <a:t>, under students&gt;uniforms. High School students will wear black tops.</a:t>
            </a:r>
          </a:p>
        </p:txBody>
      </p:sp>
    </p:spTree>
    <p:extLst>
      <p:ext uri="{BB962C8B-B14F-4D97-AF65-F5344CB8AC3E}">
        <p14:creationId xmlns:p14="http://schemas.microsoft.com/office/powerpoint/2010/main" val="230778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67069" cy="7493057"/>
          </a:xfrm>
          <a:prstGeom prst="rect">
            <a:avLst/>
          </a:prstGeom>
          <a:solidFill>
            <a:srgbClr val="ACA8A8"/>
          </a:solidFill>
        </p:spPr>
        <p:txBody>
          <a:bodyPr/>
          <a:lstStyle/>
          <a:p>
            <a:endParaRPr lang="en-US" sz="996"/>
          </a:p>
        </p:txBody>
      </p:sp>
      <p:sp>
        <p:nvSpPr>
          <p:cNvPr id="5" name="Freeform 5"/>
          <p:cNvSpPr/>
          <p:nvPr/>
        </p:nvSpPr>
        <p:spPr>
          <a:xfrm>
            <a:off x="8394051" y="2851842"/>
            <a:ext cx="2056127" cy="3089206"/>
          </a:xfrm>
          <a:custGeom>
            <a:avLst/>
            <a:gdLst/>
            <a:ahLst/>
            <a:cxnLst/>
            <a:rect l="l" t="t" r="r" b="b"/>
            <a:pathLst>
              <a:path w="2891429" h="4344196">
                <a:moveTo>
                  <a:pt x="0" y="0"/>
                </a:moveTo>
                <a:lnTo>
                  <a:pt x="2891429" y="0"/>
                </a:lnTo>
                <a:lnTo>
                  <a:pt x="2891429" y="4344196"/>
                </a:lnTo>
                <a:lnTo>
                  <a:pt x="0" y="4344196"/>
                </a:lnTo>
                <a:lnTo>
                  <a:pt x="0" y="0"/>
                </a:lnTo>
                <a:close/>
              </a:path>
            </a:pathLst>
          </a:custGeom>
          <a:blipFill>
            <a:blip r:embed="rId2"/>
            <a:stretch>
              <a:fillRect/>
            </a:stretch>
          </a:blipFill>
        </p:spPr>
        <p:txBody>
          <a:bodyPr/>
          <a:lstStyle/>
          <a:p>
            <a:endParaRPr lang="en-US" sz="996"/>
          </a:p>
        </p:txBody>
      </p:sp>
      <p:sp>
        <p:nvSpPr>
          <p:cNvPr id="6" name="Freeform 6"/>
          <p:cNvSpPr/>
          <p:nvPr/>
        </p:nvSpPr>
        <p:spPr>
          <a:xfrm>
            <a:off x="5694457" y="2864028"/>
            <a:ext cx="2056127" cy="3099236"/>
          </a:xfrm>
          <a:custGeom>
            <a:avLst/>
            <a:gdLst/>
            <a:ahLst/>
            <a:cxnLst/>
            <a:rect l="l" t="t" r="r" b="b"/>
            <a:pathLst>
              <a:path w="2891429" h="4358301">
                <a:moveTo>
                  <a:pt x="0" y="0"/>
                </a:moveTo>
                <a:lnTo>
                  <a:pt x="2891429" y="0"/>
                </a:lnTo>
                <a:lnTo>
                  <a:pt x="2891429" y="4358301"/>
                </a:lnTo>
                <a:lnTo>
                  <a:pt x="0" y="4358301"/>
                </a:lnTo>
                <a:lnTo>
                  <a:pt x="0" y="0"/>
                </a:lnTo>
                <a:close/>
              </a:path>
            </a:pathLst>
          </a:custGeom>
          <a:blipFill>
            <a:blip r:embed="rId3"/>
            <a:stretch>
              <a:fillRect/>
            </a:stretch>
          </a:blipFill>
        </p:spPr>
        <p:txBody>
          <a:bodyPr/>
          <a:lstStyle/>
          <a:p>
            <a:endParaRPr lang="en-US" sz="996"/>
          </a:p>
        </p:txBody>
      </p:sp>
      <p:sp>
        <p:nvSpPr>
          <p:cNvPr id="7" name="Freeform 7"/>
          <p:cNvSpPr/>
          <p:nvPr/>
        </p:nvSpPr>
        <p:spPr>
          <a:xfrm>
            <a:off x="3157650" y="3197874"/>
            <a:ext cx="1604782" cy="2397143"/>
          </a:xfrm>
          <a:custGeom>
            <a:avLst/>
            <a:gdLst/>
            <a:ahLst/>
            <a:cxnLst/>
            <a:rect l="l" t="t" r="r" b="b"/>
            <a:pathLst>
              <a:path w="2256725" h="3370983">
                <a:moveTo>
                  <a:pt x="0" y="0"/>
                </a:moveTo>
                <a:lnTo>
                  <a:pt x="2256725" y="0"/>
                </a:lnTo>
                <a:lnTo>
                  <a:pt x="2256725" y="3370983"/>
                </a:lnTo>
                <a:lnTo>
                  <a:pt x="0" y="3370983"/>
                </a:lnTo>
                <a:lnTo>
                  <a:pt x="0" y="0"/>
                </a:lnTo>
                <a:close/>
              </a:path>
            </a:pathLst>
          </a:custGeom>
          <a:blipFill>
            <a:blip r:embed="rId4"/>
            <a:stretch>
              <a:fillRect/>
            </a:stretch>
          </a:blipFill>
        </p:spPr>
        <p:txBody>
          <a:bodyPr/>
          <a:lstStyle/>
          <a:p>
            <a:endParaRPr lang="en-US" sz="996"/>
          </a:p>
        </p:txBody>
      </p:sp>
      <p:sp>
        <p:nvSpPr>
          <p:cNvPr id="8" name="Freeform 8"/>
          <p:cNvSpPr/>
          <p:nvPr/>
        </p:nvSpPr>
        <p:spPr>
          <a:xfrm>
            <a:off x="1031324" y="3283128"/>
            <a:ext cx="1484424" cy="2226635"/>
          </a:xfrm>
          <a:custGeom>
            <a:avLst/>
            <a:gdLst/>
            <a:ahLst/>
            <a:cxnLst/>
            <a:rect l="l" t="t" r="r" b="b"/>
            <a:pathLst>
              <a:path w="2087471" h="3131206">
                <a:moveTo>
                  <a:pt x="0" y="0"/>
                </a:moveTo>
                <a:lnTo>
                  <a:pt x="2087471" y="0"/>
                </a:lnTo>
                <a:lnTo>
                  <a:pt x="2087471" y="3131206"/>
                </a:lnTo>
                <a:lnTo>
                  <a:pt x="0" y="3131206"/>
                </a:lnTo>
                <a:lnTo>
                  <a:pt x="0" y="0"/>
                </a:lnTo>
                <a:close/>
              </a:path>
            </a:pathLst>
          </a:custGeom>
          <a:blipFill>
            <a:blip r:embed="rId5"/>
            <a:stretch>
              <a:fillRect/>
            </a:stretch>
          </a:blipFill>
        </p:spPr>
        <p:txBody>
          <a:bodyPr/>
          <a:lstStyle/>
          <a:p>
            <a:endParaRPr lang="en-US" sz="996"/>
          </a:p>
        </p:txBody>
      </p:sp>
      <p:pic>
        <p:nvPicPr>
          <p:cNvPr id="9" name="Picture 9"/>
          <p:cNvPicPr>
            <a:picLocks noChangeAspect="1"/>
          </p:cNvPicPr>
          <p:nvPr/>
        </p:nvPicPr>
        <p:blipFill>
          <a:blip r:embed="rId6"/>
          <a:stretch>
            <a:fillRect/>
          </a:stretch>
        </p:blipFill>
        <p:spPr>
          <a:xfrm>
            <a:off x="6294656" y="6249218"/>
            <a:ext cx="2492925" cy="2492925"/>
          </a:xfrm>
          <a:prstGeom prst="rect">
            <a:avLst/>
          </a:prstGeom>
        </p:spPr>
      </p:pic>
      <p:sp>
        <p:nvSpPr>
          <p:cNvPr id="10" name="Freeform 10"/>
          <p:cNvSpPr/>
          <p:nvPr/>
        </p:nvSpPr>
        <p:spPr>
          <a:xfrm>
            <a:off x="10621423" y="1421755"/>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7"/>
            <a:stretch>
              <a:fillRect/>
            </a:stretch>
          </a:blipFill>
        </p:spPr>
        <p:txBody>
          <a:bodyPr/>
          <a:lstStyle/>
          <a:p>
            <a:endParaRPr lang="en-US" sz="996"/>
          </a:p>
        </p:txBody>
      </p:sp>
      <p:sp>
        <p:nvSpPr>
          <p:cNvPr id="11" name="TextBox 11"/>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2" name="TextBox 12"/>
          <p:cNvSpPr txBox="1"/>
          <p:nvPr/>
        </p:nvSpPr>
        <p:spPr>
          <a:xfrm>
            <a:off x="1204428" y="2238425"/>
            <a:ext cx="5297972" cy="759375"/>
          </a:xfrm>
          <a:prstGeom prst="rect">
            <a:avLst/>
          </a:prstGeom>
        </p:spPr>
        <p:txBody>
          <a:bodyPr lIns="0" tIns="0" rIns="0" bIns="0" rtlCol="0" anchor="t">
            <a:spAutoFit/>
          </a:bodyPr>
          <a:lstStyle/>
          <a:p>
            <a:pPr>
              <a:lnSpc>
                <a:spcPts val="3055"/>
              </a:lnSpc>
            </a:pPr>
            <a:r>
              <a:rPr lang="en-US" sz="2182" b="1">
                <a:latin typeface="Calibri (MS) Bold"/>
                <a:ea typeface="Calibri (MS) Bold"/>
                <a:cs typeface="Calibri (MS) Bold"/>
                <a:sym typeface="Calibri (MS) Bold"/>
              </a:rPr>
              <a:t>For middle school students (grades 6-8):</a:t>
            </a:r>
          </a:p>
        </p:txBody>
      </p:sp>
      <p:sp>
        <p:nvSpPr>
          <p:cNvPr id="13" name="TextBox 13"/>
          <p:cNvSpPr txBox="1"/>
          <p:nvPr/>
        </p:nvSpPr>
        <p:spPr>
          <a:xfrm>
            <a:off x="582003" y="5915850"/>
            <a:ext cx="5425061" cy="1362552"/>
          </a:xfrm>
          <a:prstGeom prst="rect">
            <a:avLst/>
          </a:prstGeom>
        </p:spPr>
        <p:txBody>
          <a:bodyPr lIns="0" tIns="0" rIns="0" bIns="0" rtlCol="0" anchor="t">
            <a:spAutoFit/>
          </a:bodyPr>
          <a:lstStyle/>
          <a:p>
            <a:pPr>
              <a:lnSpc>
                <a:spcPts val="2654"/>
              </a:lnSpc>
            </a:pPr>
            <a:r>
              <a:rPr lang="en-US" sz="2197">
                <a:latin typeface="Calibri (MS)"/>
                <a:ea typeface="Calibri (MS)"/>
                <a:cs typeface="Calibri (MS)"/>
                <a:sym typeface="Calibri (MS)"/>
              </a:rPr>
              <a:t>Uniforms can be ordered through the website: </a:t>
            </a:r>
            <a:r>
              <a:rPr lang="en-US" sz="2197">
                <a:solidFill>
                  <a:srgbClr val="F21213"/>
                </a:solidFill>
                <a:latin typeface="Calibri (MS)"/>
                <a:ea typeface="Calibri (MS)"/>
                <a:cs typeface="Calibri (MS)"/>
                <a:sym typeface="Calibri (MS)"/>
                <a:hlinkClick r:id="rId8" tooltip="http://www.somersetcareeracademy.org/"/>
              </a:rPr>
              <a:t>www.somersetcareeracademy.org</a:t>
            </a:r>
            <a:r>
              <a:rPr lang="en-US" sz="2197">
                <a:latin typeface="Calibri (MS)"/>
                <a:ea typeface="Calibri (MS)"/>
                <a:cs typeface="Calibri (MS)"/>
                <a:sym typeface="Calibri (MS)"/>
              </a:rPr>
              <a:t>, under students&gt;uniforms. Middle School students will wear charcoal colored tops.</a:t>
            </a:r>
          </a:p>
        </p:txBody>
      </p:sp>
    </p:spTree>
    <p:extLst>
      <p:ext uri="{BB962C8B-B14F-4D97-AF65-F5344CB8AC3E}">
        <p14:creationId xmlns:p14="http://schemas.microsoft.com/office/powerpoint/2010/main" val="940473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83F98-67C0-A032-C00B-9ED62C1EBC32}"/>
              </a:ext>
            </a:extLst>
          </p:cNvPr>
          <p:cNvSpPr>
            <a:spLocks noGrp="1"/>
          </p:cNvSpPr>
          <p:nvPr>
            <p:ph type="title"/>
          </p:nvPr>
        </p:nvSpPr>
        <p:spPr>
          <a:xfrm>
            <a:off x="894080" y="1373713"/>
            <a:ext cx="11216640" cy="1648890"/>
          </a:xfrm>
        </p:spPr>
        <p:txBody>
          <a:bodyPr>
            <a:normAutofit fontScale="90000"/>
          </a:bodyPr>
          <a:lstStyle/>
          <a:p>
            <a:pPr algn="ctr"/>
            <a:r>
              <a:rPr lang="en-US" dirty="0">
                <a:latin typeface="Arial Black" panose="020B0A04020102020204" pitchFamily="34" charset="0"/>
              </a:rPr>
              <a:t>Lanyards and IDs are a </a:t>
            </a:r>
            <a:r>
              <a:rPr lang="en-US" u="sng" dirty="0">
                <a:latin typeface="Arial Black" panose="020B0A04020102020204" pitchFamily="34" charset="0"/>
              </a:rPr>
              <a:t>Mandatory</a:t>
            </a:r>
            <a:br>
              <a:rPr lang="en-US" u="sng" dirty="0">
                <a:latin typeface="Arial Black" panose="020B0A04020102020204" pitchFamily="34" charset="0"/>
              </a:rPr>
            </a:br>
            <a:r>
              <a:rPr lang="en-US" dirty="0">
                <a:latin typeface="Arial Black" panose="020B0A04020102020204" pitchFamily="34" charset="0"/>
              </a:rPr>
              <a:t>Part of your uniform</a:t>
            </a:r>
            <a:br>
              <a:rPr lang="en-US" u="sng" dirty="0"/>
            </a:br>
            <a:endParaRPr lang="en-US" dirty="0"/>
          </a:p>
        </p:txBody>
      </p:sp>
      <p:pic>
        <p:nvPicPr>
          <p:cNvPr id="5" name="Content Placeholder 4">
            <a:extLst>
              <a:ext uri="{FF2B5EF4-FFF2-40B4-BE49-F238E27FC236}">
                <a16:creationId xmlns:a16="http://schemas.microsoft.com/office/drawing/2014/main" id="{A755E99F-5567-9916-CF1B-3C90006DB7AF}"/>
              </a:ext>
            </a:extLst>
          </p:cNvPr>
          <p:cNvPicPr>
            <a:picLocks noGrp="1" noChangeAspect="1"/>
          </p:cNvPicPr>
          <p:nvPr>
            <p:ph idx="1"/>
          </p:nvPr>
        </p:nvPicPr>
        <p:blipFill>
          <a:blip r:embed="rId2"/>
          <a:stretch>
            <a:fillRect/>
          </a:stretch>
        </p:blipFill>
        <p:spPr>
          <a:xfrm rot="21069872">
            <a:off x="834796" y="6796054"/>
            <a:ext cx="2639146" cy="1544831"/>
          </a:xfrm>
        </p:spPr>
      </p:pic>
      <p:pic>
        <p:nvPicPr>
          <p:cNvPr id="11" name="Picture 10">
            <a:extLst>
              <a:ext uri="{FF2B5EF4-FFF2-40B4-BE49-F238E27FC236}">
                <a16:creationId xmlns:a16="http://schemas.microsoft.com/office/drawing/2014/main" id="{9F55A106-28AA-7D73-E1DB-46BB1E55DAC2}"/>
              </a:ext>
            </a:extLst>
          </p:cNvPr>
          <p:cNvPicPr>
            <a:picLocks noChangeAspect="1"/>
          </p:cNvPicPr>
          <p:nvPr/>
        </p:nvPicPr>
        <p:blipFill>
          <a:blip r:embed="rId3"/>
          <a:stretch>
            <a:fillRect/>
          </a:stretch>
        </p:blipFill>
        <p:spPr>
          <a:xfrm>
            <a:off x="1070429" y="3259048"/>
            <a:ext cx="1229607" cy="3396861"/>
          </a:xfrm>
          <a:prstGeom prst="rect">
            <a:avLst/>
          </a:prstGeom>
        </p:spPr>
      </p:pic>
      <p:sp>
        <p:nvSpPr>
          <p:cNvPr id="12" name="TextBox 11">
            <a:extLst>
              <a:ext uri="{FF2B5EF4-FFF2-40B4-BE49-F238E27FC236}">
                <a16:creationId xmlns:a16="http://schemas.microsoft.com/office/drawing/2014/main" id="{636F76A0-AB1E-DEF9-D18F-441752BD11C5}"/>
              </a:ext>
            </a:extLst>
          </p:cNvPr>
          <p:cNvSpPr txBox="1"/>
          <p:nvPr/>
        </p:nvSpPr>
        <p:spPr>
          <a:xfrm>
            <a:off x="4050738" y="3412999"/>
            <a:ext cx="7141859" cy="5048946"/>
          </a:xfrm>
          <a:prstGeom prst="rect">
            <a:avLst/>
          </a:prstGeom>
          <a:noFill/>
        </p:spPr>
        <p:txBody>
          <a:bodyPr wrap="square" rtlCol="0">
            <a:spAutoFit/>
          </a:bodyPr>
          <a:lstStyle/>
          <a:p>
            <a:pPr marL="304810" indent="-304810">
              <a:buFont typeface="Arial" panose="020B0604020202020204" pitchFamily="34" charset="0"/>
              <a:buChar char="•"/>
            </a:pPr>
            <a:r>
              <a:rPr lang="en-US" sz="3413" dirty="0">
                <a:latin typeface="Arial Black" panose="020B0A04020102020204" pitchFamily="34" charset="0"/>
              </a:rPr>
              <a:t>Keep in your backpack </a:t>
            </a:r>
          </a:p>
          <a:p>
            <a:pPr marL="304810" indent="-304810">
              <a:buFont typeface="Arial" panose="020B0604020202020204" pitchFamily="34" charset="0"/>
              <a:buChar char="•"/>
            </a:pPr>
            <a:r>
              <a:rPr lang="en-US" sz="3413" dirty="0">
                <a:latin typeface="Arial Black" panose="020B0A04020102020204" pitchFamily="34" charset="0"/>
              </a:rPr>
              <a:t>Needs to be worn everyday you’re at school </a:t>
            </a:r>
          </a:p>
          <a:p>
            <a:pPr marL="304810" indent="-304810">
              <a:buFont typeface="Arial" panose="020B0604020202020204" pitchFamily="34" charset="0"/>
              <a:buChar char="•"/>
            </a:pPr>
            <a:r>
              <a:rPr lang="en-US" sz="3413" dirty="0">
                <a:latin typeface="Arial Black" panose="020B0A04020102020204" pitchFamily="34" charset="0"/>
              </a:rPr>
              <a:t>No Lanyard and ID will result in a dress code violation.</a:t>
            </a:r>
          </a:p>
          <a:p>
            <a:pPr marL="304810" indent="-304810">
              <a:buFont typeface="Arial" panose="020B0604020202020204" pitchFamily="34" charset="0"/>
              <a:buChar char="•"/>
            </a:pPr>
            <a:r>
              <a:rPr lang="en-US" sz="3413" dirty="0">
                <a:latin typeface="Arial Black" panose="020B0A04020102020204" pitchFamily="34" charset="0"/>
              </a:rPr>
              <a:t>Purchase in Front Office</a:t>
            </a:r>
          </a:p>
          <a:p>
            <a:pPr marL="304810" indent="-304810">
              <a:buFont typeface="Arial" panose="020B0604020202020204" pitchFamily="34" charset="0"/>
              <a:buChar char="•"/>
            </a:pPr>
            <a:r>
              <a:rPr lang="en-US" sz="3413" dirty="0">
                <a:latin typeface="Arial Black" panose="020B0A04020102020204" pitchFamily="34" charset="0"/>
              </a:rPr>
              <a:t>Lanyard $4</a:t>
            </a:r>
          </a:p>
          <a:p>
            <a:pPr marL="304810" indent="-304810">
              <a:buFont typeface="Arial" panose="020B0604020202020204" pitchFamily="34" charset="0"/>
              <a:buChar char="•"/>
            </a:pPr>
            <a:r>
              <a:rPr lang="en-US" sz="3413" dirty="0">
                <a:latin typeface="Arial Black" panose="020B0A04020102020204" pitchFamily="34" charset="0"/>
              </a:rPr>
              <a:t>ID $4  (Cash Only)</a:t>
            </a:r>
          </a:p>
          <a:p>
            <a:pPr marL="304810" indent="-304810">
              <a:buFont typeface="Arial" panose="020B0604020202020204" pitchFamily="34" charset="0"/>
              <a:buChar char="•"/>
            </a:pPr>
            <a:endParaRPr lang="en-US" sz="1493" dirty="0">
              <a:latin typeface="Arial Black" panose="020B0A04020102020204" pitchFamily="34" charset="0"/>
            </a:endParaRPr>
          </a:p>
        </p:txBody>
      </p:sp>
    </p:spTree>
    <p:extLst>
      <p:ext uri="{BB962C8B-B14F-4D97-AF65-F5344CB8AC3E}">
        <p14:creationId xmlns:p14="http://schemas.microsoft.com/office/powerpoint/2010/main" val="313413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pic>
        <p:nvPicPr>
          <p:cNvPr id="4" name="Picture 3" descr="Blank ID holder">
            <a:extLst>
              <a:ext uri="{FF2B5EF4-FFF2-40B4-BE49-F238E27FC236}">
                <a16:creationId xmlns:a16="http://schemas.microsoft.com/office/drawing/2014/main" id="{F6668038-F2AC-7A97-5002-1E308C342256}"/>
              </a:ext>
            </a:extLst>
          </p:cNvPr>
          <p:cNvPicPr>
            <a:picLocks noChangeAspect="1"/>
          </p:cNvPicPr>
          <p:nvPr/>
        </p:nvPicPr>
        <p:blipFill>
          <a:blip r:embed="rId2"/>
          <a:srcRect t="6616" b="9114"/>
          <a:stretch>
            <a:fillRect/>
          </a:stretch>
        </p:blipFill>
        <p:spPr>
          <a:xfrm>
            <a:off x="1" y="1219211"/>
            <a:ext cx="13004800" cy="7315188"/>
          </a:xfrm>
          <a:prstGeom prst="rect">
            <a:avLst/>
          </a:prstGeom>
        </p:spPr>
      </p:pic>
      <p:sp>
        <p:nvSpPr>
          <p:cNvPr id="22" name="Rectangle 21">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61" y="2275838"/>
            <a:ext cx="13001549" cy="5061527"/>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90E85726-6FF9-7AD7-FDB2-2244B0137FFC}"/>
              </a:ext>
            </a:extLst>
          </p:cNvPr>
          <p:cNvSpPr>
            <a:spLocks noGrp="1"/>
          </p:cNvSpPr>
          <p:nvPr>
            <p:ph type="ctrTitle"/>
          </p:nvPr>
        </p:nvSpPr>
        <p:spPr>
          <a:xfrm>
            <a:off x="270102" y="2275840"/>
            <a:ext cx="8823255" cy="6258561"/>
          </a:xfrm>
        </p:spPr>
        <p:txBody>
          <a:bodyPr vert="horz" lIns="97536" tIns="48768" rIns="97536" bIns="48768" rtlCol="0" anchor="ctr">
            <a:normAutofit/>
          </a:bodyPr>
          <a:lstStyle/>
          <a:p>
            <a:pPr algn="r"/>
            <a:r>
              <a:rPr lang="en-US">
                <a:solidFill>
                  <a:srgbClr val="FFFFFF"/>
                </a:solidFill>
              </a:rPr>
              <a:t>Lanyard Policy!</a:t>
            </a:r>
            <a:br>
              <a:rPr lang="en-US">
                <a:solidFill>
                  <a:srgbClr val="FFFFFF"/>
                </a:solidFill>
              </a:rPr>
            </a:br>
            <a:br>
              <a:rPr lang="en-US">
                <a:solidFill>
                  <a:srgbClr val="FFFFFF"/>
                </a:solidFill>
              </a:rPr>
            </a:br>
            <a:r>
              <a:rPr lang="en-US">
                <a:solidFill>
                  <a:srgbClr val="FFFFFF"/>
                </a:solidFill>
              </a:rPr>
              <a:t>-Do NOT WEAR ANOTHER STUDENT’S ID (It’s basically fraud and you’ll get a referral)</a:t>
            </a:r>
          </a:p>
        </p:txBody>
      </p:sp>
      <p:sp>
        <p:nvSpPr>
          <p:cNvPr id="3" name="Subtitle 2">
            <a:extLst>
              <a:ext uri="{FF2B5EF4-FFF2-40B4-BE49-F238E27FC236}">
                <a16:creationId xmlns:a16="http://schemas.microsoft.com/office/drawing/2014/main" id="{B3042B46-6402-38F0-D260-50ADD3AD4F42}"/>
              </a:ext>
            </a:extLst>
          </p:cNvPr>
          <p:cNvSpPr>
            <a:spLocks noGrp="1"/>
          </p:cNvSpPr>
          <p:nvPr>
            <p:ph type="subTitle" idx="1"/>
          </p:nvPr>
        </p:nvSpPr>
        <p:spPr>
          <a:xfrm>
            <a:off x="9293723" y="2763519"/>
            <a:ext cx="2526832" cy="4348479"/>
          </a:xfrm>
        </p:spPr>
        <p:txBody>
          <a:bodyPr vert="horz" lIns="97536" tIns="48768" rIns="97536" bIns="48768" rtlCol="0" anchor="ctr">
            <a:normAutofit/>
          </a:bodyPr>
          <a:lstStyle/>
          <a:p>
            <a:r>
              <a:rPr lang="en-US" b="1" u="sng">
                <a:solidFill>
                  <a:srgbClr val="FFFFFF"/>
                </a:solidFill>
                <a:highlight>
                  <a:srgbClr val="00FF00"/>
                </a:highlight>
              </a:rPr>
              <a:t>Rule: </a:t>
            </a:r>
            <a:r>
              <a:rPr lang="en-US">
                <a:solidFill>
                  <a:srgbClr val="FFFFFF"/>
                </a:solidFill>
              </a:rPr>
              <a:t>				</a:t>
            </a:r>
          </a:p>
          <a:p>
            <a:r>
              <a:rPr lang="en-US">
                <a:solidFill>
                  <a:srgbClr val="FFFFFF"/>
                </a:solidFill>
              </a:rPr>
              <a:t>Worn around neck ONLY	 		</a:t>
            </a:r>
          </a:p>
          <a:p>
            <a:r>
              <a:rPr lang="en-US" b="1" u="sng">
                <a:solidFill>
                  <a:srgbClr val="FFFFFF"/>
                </a:solidFill>
                <a:highlight>
                  <a:srgbClr val="FF0000"/>
                </a:highlight>
              </a:rPr>
              <a:t>Consequence</a:t>
            </a:r>
          </a:p>
          <a:p>
            <a:r>
              <a:rPr lang="en-US" b="1" i="1">
                <a:solidFill>
                  <a:srgbClr val="FFFFFF"/>
                </a:solidFill>
              </a:rPr>
              <a:t>pocket/bookbag </a:t>
            </a:r>
            <a:r>
              <a:rPr lang="en-US">
                <a:solidFill>
                  <a:srgbClr val="FFFFFF"/>
                </a:solidFill>
              </a:rPr>
              <a:t>= detention</a:t>
            </a:r>
          </a:p>
          <a:p>
            <a:endParaRPr lang="en-US">
              <a:solidFill>
                <a:srgbClr val="FFFFFF"/>
              </a:solidFill>
            </a:endParaRPr>
          </a:p>
          <a:p>
            <a:pPr marL="487695" indent="-243848">
              <a:buFont typeface="Arial" panose="020B0604020202020204" pitchFamily="34" charset="0"/>
              <a:buChar char="•"/>
            </a:pPr>
            <a:endParaRPr lang="en-US">
              <a:solidFill>
                <a:srgbClr val="FFFFFF"/>
              </a:solidFill>
            </a:endParaRPr>
          </a:p>
          <a:p>
            <a:pPr indent="-243848">
              <a:buFont typeface="Arial" panose="020B0604020202020204" pitchFamily="34" charset="0"/>
              <a:buChar char="•"/>
            </a:pPr>
            <a:endParaRPr lang="en-US">
              <a:solidFill>
                <a:srgbClr val="FFFFFF"/>
              </a:solidFill>
            </a:endParaRPr>
          </a:p>
        </p:txBody>
      </p:sp>
      <p:cxnSp>
        <p:nvCxnSpPr>
          <p:cNvPr id="24" name="Straight Connector 23">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656320" y="3118856"/>
            <a:ext cx="0" cy="361696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28699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49808" cy="7493057"/>
          </a:xfrm>
          <a:prstGeom prst="rect">
            <a:avLst/>
          </a:prstGeom>
          <a:solidFill>
            <a:srgbClr val="DAA85F"/>
          </a:solidFill>
        </p:spPr>
        <p:txBody>
          <a:bodyPr/>
          <a:lstStyle/>
          <a:p>
            <a:endParaRPr lang="en-US" sz="996"/>
          </a:p>
        </p:txBody>
      </p:sp>
      <p:sp>
        <p:nvSpPr>
          <p:cNvPr id="5" name="Freeform 5"/>
          <p:cNvSpPr/>
          <p:nvPr/>
        </p:nvSpPr>
        <p:spPr>
          <a:xfrm>
            <a:off x="107226" y="2803181"/>
            <a:ext cx="12067694" cy="4399790"/>
          </a:xfrm>
          <a:custGeom>
            <a:avLst/>
            <a:gdLst/>
            <a:ahLst/>
            <a:cxnLst/>
            <a:rect l="l" t="t" r="r" b="b"/>
            <a:pathLst>
              <a:path w="16970194" h="6187205">
                <a:moveTo>
                  <a:pt x="0" y="0"/>
                </a:moveTo>
                <a:lnTo>
                  <a:pt x="16970194" y="0"/>
                </a:lnTo>
                <a:lnTo>
                  <a:pt x="16970194" y="6187205"/>
                </a:lnTo>
                <a:lnTo>
                  <a:pt x="0" y="6187205"/>
                </a:lnTo>
                <a:lnTo>
                  <a:pt x="0" y="0"/>
                </a:lnTo>
                <a:close/>
              </a:path>
            </a:pathLst>
          </a:custGeom>
          <a:blipFill>
            <a:blip r:embed="rId2"/>
            <a:stretch>
              <a:fillRect/>
            </a:stretch>
          </a:blipFill>
        </p:spPr>
        <p:txBody>
          <a:bodyPr/>
          <a:lstStyle/>
          <a:p>
            <a:endParaRPr lang="en-US" sz="996"/>
          </a:p>
        </p:txBody>
      </p:sp>
      <p:sp>
        <p:nvSpPr>
          <p:cNvPr id="6" name="TextBox 6"/>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 (Uniform Violation) </a:t>
            </a:r>
          </a:p>
        </p:txBody>
      </p:sp>
    </p:spTree>
    <p:extLst>
      <p:ext uri="{BB962C8B-B14F-4D97-AF65-F5344CB8AC3E}">
        <p14:creationId xmlns:p14="http://schemas.microsoft.com/office/powerpoint/2010/main" val="4281283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1591089" y="1315373"/>
            <a:ext cx="9822623" cy="1077218"/>
          </a:xfrm>
          <a:prstGeom prst="rect">
            <a:avLst/>
          </a:prstGeom>
        </p:spPr>
        <p:txBody>
          <a:bodyPr lIns="0" tIns="0" rIns="0" bIns="0" rtlCol="0" anchor="t">
            <a:spAutoFit/>
          </a:bodyPr>
          <a:lstStyle/>
          <a:p>
            <a:pPr>
              <a:lnSpc>
                <a:spcPts val="8420"/>
              </a:lnSpc>
            </a:pPr>
            <a:r>
              <a:rPr lang="en-US" sz="6014" i="1">
                <a:latin typeface="Papyrus"/>
                <a:ea typeface="Papyrus"/>
                <a:cs typeface="Papyrus"/>
                <a:sym typeface="Papyrus"/>
              </a:rPr>
              <a:t>RESTROOM POLICY </a:t>
            </a:r>
          </a:p>
        </p:txBody>
      </p:sp>
      <p:sp>
        <p:nvSpPr>
          <p:cNvPr id="5" name="TextBox 5"/>
          <p:cNvSpPr txBox="1"/>
          <p:nvPr/>
        </p:nvSpPr>
        <p:spPr>
          <a:xfrm>
            <a:off x="1591089" y="2713697"/>
            <a:ext cx="10976439" cy="4815357"/>
          </a:xfrm>
          <a:prstGeom prst="rect">
            <a:avLst/>
          </a:prstGeom>
        </p:spPr>
        <p:txBody>
          <a:bodyPr lIns="0" tIns="0" rIns="0" bIns="0" rtlCol="0" anchor="t">
            <a:spAutoFit/>
          </a:bodyPr>
          <a:lstStyle/>
          <a:p>
            <a:pPr>
              <a:lnSpc>
                <a:spcPts val="4621"/>
              </a:lnSpc>
            </a:pPr>
            <a:r>
              <a:rPr lang="en-US" sz="4279">
                <a:solidFill>
                  <a:srgbClr val="700A0A"/>
                </a:solidFill>
                <a:latin typeface="Calibri (MS)"/>
                <a:ea typeface="Calibri (MS)"/>
                <a:cs typeface="Calibri (MS)"/>
                <a:sym typeface="Calibri (MS)"/>
              </a:rPr>
              <a:t>•.  1st and Last 10 minutes</a:t>
            </a:r>
          </a:p>
          <a:p>
            <a:pPr marL="609590" indent="-609590">
              <a:lnSpc>
                <a:spcPts val="4621"/>
              </a:lnSpc>
              <a:buFont typeface="Arial" panose="020B0604020202020204" pitchFamily="34" charset="0"/>
              <a:buChar char="•"/>
            </a:pPr>
            <a:r>
              <a:rPr lang="en-US" sz="4279">
                <a:solidFill>
                  <a:srgbClr val="700A0A"/>
                </a:solidFill>
                <a:latin typeface="Calibri (MS)"/>
                <a:ea typeface="Calibri (MS)"/>
                <a:cs typeface="Calibri (MS)"/>
                <a:sym typeface="Calibri (MS)"/>
              </a:rPr>
              <a:t>Designated Restrooms  (A, B, C)</a:t>
            </a:r>
          </a:p>
          <a:p>
            <a:pPr>
              <a:lnSpc>
                <a:spcPts val="7308"/>
              </a:lnSpc>
            </a:pPr>
            <a:r>
              <a:rPr lang="en-US" sz="4279">
                <a:solidFill>
                  <a:srgbClr val="700A0A"/>
                </a:solidFill>
                <a:latin typeface="Calibri (MS)"/>
                <a:ea typeface="Calibri (MS)"/>
                <a:cs typeface="Calibri (MS)"/>
                <a:sym typeface="Calibri (MS)"/>
              </a:rPr>
              <a:t>•.  Period 4 (3:15)</a:t>
            </a:r>
          </a:p>
          <a:p>
            <a:pPr>
              <a:lnSpc>
                <a:spcPts val="7308"/>
              </a:lnSpc>
            </a:pPr>
            <a:r>
              <a:rPr lang="en-US" sz="4279">
                <a:solidFill>
                  <a:srgbClr val="700A0A"/>
                </a:solidFill>
                <a:latin typeface="Calibri (MS)"/>
                <a:ea typeface="Calibri (MS)"/>
                <a:cs typeface="Calibri (MS)"/>
                <a:sym typeface="Calibri (MS)"/>
              </a:rPr>
              <a:t>•.  Planners $5.00</a:t>
            </a:r>
          </a:p>
          <a:p>
            <a:pPr>
              <a:lnSpc>
                <a:spcPts val="7308"/>
              </a:lnSpc>
            </a:pPr>
            <a:r>
              <a:rPr lang="en-US" sz="4279">
                <a:solidFill>
                  <a:srgbClr val="700A0A"/>
                </a:solidFill>
                <a:latin typeface="Calibri (MS)"/>
                <a:ea typeface="Calibri (MS)"/>
                <a:cs typeface="Calibri (MS)"/>
                <a:sym typeface="Calibri (MS)"/>
              </a:rPr>
              <a:t>•.  Students must sign in &amp; out of the classrooms </a:t>
            </a:r>
          </a:p>
        </p:txBody>
      </p:sp>
    </p:spTree>
    <p:extLst>
      <p:ext uri="{BB962C8B-B14F-4D97-AF65-F5344CB8AC3E}">
        <p14:creationId xmlns:p14="http://schemas.microsoft.com/office/powerpoint/2010/main" val="945144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1A3BA-3E7F-2FDB-F728-6F4305B7906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AAA92C0-803B-78E3-7EDA-19BC20A090EB}"/>
              </a:ext>
            </a:extLst>
          </p:cNvPr>
          <p:cNvSpPr>
            <a:spLocks noGrp="1"/>
          </p:cNvSpPr>
          <p:nvPr>
            <p:ph type="subTitle" idx="1"/>
          </p:nvPr>
        </p:nvSpPr>
        <p:spPr/>
        <p:txBody>
          <a:bodyPr>
            <a:noAutofit/>
          </a:bodyPr>
          <a:lstStyle/>
          <a:p>
            <a:r>
              <a:rPr lang="en-US" sz="4693" b="1"/>
              <a:t>ONE </a:t>
            </a:r>
            <a:r>
              <a:rPr lang="en-US" sz="4693" b="1" u="sng">
                <a:solidFill>
                  <a:srgbClr val="FF0000"/>
                </a:solidFill>
              </a:rPr>
              <a:t>(1) </a:t>
            </a:r>
            <a:r>
              <a:rPr lang="en-US" sz="4693" b="1"/>
              <a:t>Student in a Stall at a time!</a:t>
            </a:r>
          </a:p>
          <a:p>
            <a:r>
              <a:rPr lang="en-US" sz="4693" b="1"/>
              <a:t>This includes the Large Stall!!</a:t>
            </a:r>
          </a:p>
          <a:p>
            <a:r>
              <a:rPr lang="en-US" sz="4693" b="1"/>
              <a:t>Consequences will be distributed.</a:t>
            </a:r>
          </a:p>
        </p:txBody>
      </p:sp>
      <p:pic>
        <p:nvPicPr>
          <p:cNvPr id="5" name="Picture 4">
            <a:extLst>
              <a:ext uri="{FF2B5EF4-FFF2-40B4-BE49-F238E27FC236}">
                <a16:creationId xmlns:a16="http://schemas.microsoft.com/office/drawing/2014/main" id="{3D153A02-AFCD-C1DF-4BCC-D440CC046FD4}"/>
              </a:ext>
            </a:extLst>
          </p:cNvPr>
          <p:cNvPicPr>
            <a:picLocks noChangeAspect="1"/>
          </p:cNvPicPr>
          <p:nvPr/>
        </p:nvPicPr>
        <p:blipFill>
          <a:blip r:embed="rId2"/>
          <a:stretch>
            <a:fillRect/>
          </a:stretch>
        </p:blipFill>
        <p:spPr>
          <a:xfrm>
            <a:off x="1473201" y="1625600"/>
            <a:ext cx="10027920" cy="3337562"/>
          </a:xfrm>
          <a:prstGeom prst="rect">
            <a:avLst/>
          </a:prstGeom>
        </p:spPr>
      </p:pic>
    </p:spTree>
    <p:extLst>
      <p:ext uri="{BB962C8B-B14F-4D97-AF65-F5344CB8AC3E}">
        <p14:creationId xmlns:p14="http://schemas.microsoft.com/office/powerpoint/2010/main" val="2158351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2DD8B-E1DD-338F-B2D8-4BDB83FB8EFA}"/>
              </a:ext>
            </a:extLst>
          </p:cNvPr>
          <p:cNvSpPr>
            <a:spLocks noGrp="1"/>
          </p:cNvSpPr>
          <p:nvPr>
            <p:ph type="title"/>
          </p:nvPr>
        </p:nvSpPr>
        <p:spPr/>
        <p:txBody>
          <a:bodyPr>
            <a:normAutofit/>
          </a:bodyPr>
          <a:lstStyle/>
          <a:p>
            <a:r>
              <a:rPr lang="en-US" sz="5760" b="1" u="sng"/>
              <a:t>No</a:t>
            </a:r>
            <a:r>
              <a:rPr lang="en-US" sz="5760" u="sng"/>
              <a:t> Wireless Communication Devices</a:t>
            </a:r>
          </a:p>
        </p:txBody>
      </p:sp>
      <p:sp>
        <p:nvSpPr>
          <p:cNvPr id="3" name="Content Placeholder 2">
            <a:extLst>
              <a:ext uri="{FF2B5EF4-FFF2-40B4-BE49-F238E27FC236}">
                <a16:creationId xmlns:a16="http://schemas.microsoft.com/office/drawing/2014/main" id="{2627AB98-291E-6396-AC64-A303FAD00C6D}"/>
              </a:ext>
            </a:extLst>
          </p:cNvPr>
          <p:cNvSpPr>
            <a:spLocks noGrp="1"/>
          </p:cNvSpPr>
          <p:nvPr>
            <p:ph idx="1"/>
          </p:nvPr>
        </p:nvSpPr>
        <p:spPr>
          <a:xfrm>
            <a:off x="894080" y="3296028"/>
            <a:ext cx="11216640" cy="5488986"/>
          </a:xfrm>
        </p:spPr>
        <p:txBody>
          <a:bodyPr>
            <a:normAutofit/>
          </a:bodyPr>
          <a:lstStyle/>
          <a:p>
            <a:r>
              <a:rPr lang="en-US" sz="7040" dirty="0"/>
              <a:t>No Devices</a:t>
            </a:r>
          </a:p>
          <a:p>
            <a:r>
              <a:rPr lang="en-US" dirty="0"/>
              <a:t>Smart Watches, Earphones, Tablets </a:t>
            </a:r>
          </a:p>
          <a:p>
            <a:endParaRPr lang="en-US" sz="5120" dirty="0"/>
          </a:p>
        </p:txBody>
      </p:sp>
      <p:pic>
        <p:nvPicPr>
          <p:cNvPr id="5" name="Picture 4">
            <a:extLst>
              <a:ext uri="{FF2B5EF4-FFF2-40B4-BE49-F238E27FC236}">
                <a16:creationId xmlns:a16="http://schemas.microsoft.com/office/drawing/2014/main" id="{FEA1E4FE-54F9-629D-CF31-2DBE1E9A5EBC}"/>
              </a:ext>
            </a:extLst>
          </p:cNvPr>
          <p:cNvPicPr>
            <a:picLocks noChangeAspect="1"/>
          </p:cNvPicPr>
          <p:nvPr/>
        </p:nvPicPr>
        <p:blipFill>
          <a:blip r:embed="rId2"/>
          <a:stretch>
            <a:fillRect/>
          </a:stretch>
        </p:blipFill>
        <p:spPr>
          <a:xfrm>
            <a:off x="11328291" y="1288863"/>
            <a:ext cx="1564859" cy="1778249"/>
          </a:xfrm>
          <a:prstGeom prst="rect">
            <a:avLst/>
          </a:prstGeom>
        </p:spPr>
      </p:pic>
      <p:pic>
        <p:nvPicPr>
          <p:cNvPr id="9" name="Picture 8">
            <a:extLst>
              <a:ext uri="{FF2B5EF4-FFF2-40B4-BE49-F238E27FC236}">
                <a16:creationId xmlns:a16="http://schemas.microsoft.com/office/drawing/2014/main" id="{46612A02-C9D9-E34E-EC8E-BAB9DFE3140B}"/>
              </a:ext>
            </a:extLst>
          </p:cNvPr>
          <p:cNvPicPr>
            <a:picLocks noChangeAspect="1"/>
          </p:cNvPicPr>
          <p:nvPr/>
        </p:nvPicPr>
        <p:blipFill>
          <a:blip r:embed="rId3"/>
          <a:stretch>
            <a:fillRect/>
          </a:stretch>
        </p:blipFill>
        <p:spPr>
          <a:xfrm>
            <a:off x="6877204" y="6757619"/>
            <a:ext cx="2865520" cy="1676634"/>
          </a:xfrm>
          <a:prstGeom prst="rect">
            <a:avLst/>
          </a:prstGeom>
        </p:spPr>
      </p:pic>
      <p:pic>
        <p:nvPicPr>
          <p:cNvPr id="11" name="Picture 10">
            <a:extLst>
              <a:ext uri="{FF2B5EF4-FFF2-40B4-BE49-F238E27FC236}">
                <a16:creationId xmlns:a16="http://schemas.microsoft.com/office/drawing/2014/main" id="{8F3F24E7-D922-D997-5E95-811C86004AF0}"/>
              </a:ext>
            </a:extLst>
          </p:cNvPr>
          <p:cNvPicPr>
            <a:picLocks noChangeAspect="1"/>
          </p:cNvPicPr>
          <p:nvPr/>
        </p:nvPicPr>
        <p:blipFill>
          <a:blip r:embed="rId4"/>
          <a:stretch>
            <a:fillRect/>
          </a:stretch>
        </p:blipFill>
        <p:spPr>
          <a:xfrm>
            <a:off x="11257070" y="4635007"/>
            <a:ext cx="1503890" cy="1818894"/>
          </a:xfrm>
          <a:prstGeom prst="rect">
            <a:avLst/>
          </a:prstGeom>
        </p:spPr>
      </p:pic>
      <p:pic>
        <p:nvPicPr>
          <p:cNvPr id="13" name="Picture 12">
            <a:extLst>
              <a:ext uri="{FF2B5EF4-FFF2-40B4-BE49-F238E27FC236}">
                <a16:creationId xmlns:a16="http://schemas.microsoft.com/office/drawing/2014/main" id="{468D12FE-6577-3A7C-0567-278C211F2307}"/>
              </a:ext>
            </a:extLst>
          </p:cNvPr>
          <p:cNvPicPr>
            <a:picLocks noChangeAspect="1"/>
          </p:cNvPicPr>
          <p:nvPr/>
        </p:nvPicPr>
        <p:blipFill>
          <a:blip r:embed="rId5"/>
          <a:stretch>
            <a:fillRect/>
          </a:stretch>
        </p:blipFill>
        <p:spPr>
          <a:xfrm>
            <a:off x="4823798" y="6019551"/>
            <a:ext cx="1554697" cy="1788410"/>
          </a:xfrm>
          <a:prstGeom prst="rect">
            <a:avLst/>
          </a:prstGeom>
        </p:spPr>
      </p:pic>
      <p:pic>
        <p:nvPicPr>
          <p:cNvPr id="15" name="Picture 14">
            <a:extLst>
              <a:ext uri="{FF2B5EF4-FFF2-40B4-BE49-F238E27FC236}">
                <a16:creationId xmlns:a16="http://schemas.microsoft.com/office/drawing/2014/main" id="{6F511603-E1AE-71AA-8321-CCFB90026F42}"/>
              </a:ext>
            </a:extLst>
          </p:cNvPr>
          <p:cNvPicPr>
            <a:picLocks noChangeAspect="1"/>
          </p:cNvPicPr>
          <p:nvPr/>
        </p:nvPicPr>
        <p:blipFill>
          <a:blip r:embed="rId6"/>
          <a:stretch>
            <a:fillRect/>
          </a:stretch>
        </p:blipFill>
        <p:spPr>
          <a:xfrm>
            <a:off x="1218762" y="5094368"/>
            <a:ext cx="1290500" cy="1229532"/>
          </a:xfrm>
          <a:prstGeom prst="rect">
            <a:avLst/>
          </a:prstGeom>
        </p:spPr>
      </p:pic>
      <p:pic>
        <p:nvPicPr>
          <p:cNvPr id="17" name="Picture 16">
            <a:extLst>
              <a:ext uri="{FF2B5EF4-FFF2-40B4-BE49-F238E27FC236}">
                <a16:creationId xmlns:a16="http://schemas.microsoft.com/office/drawing/2014/main" id="{7DAAE698-BB75-F0A0-2253-25C99A75A991}"/>
              </a:ext>
            </a:extLst>
          </p:cNvPr>
          <p:cNvPicPr>
            <a:picLocks noChangeAspect="1"/>
          </p:cNvPicPr>
          <p:nvPr/>
        </p:nvPicPr>
        <p:blipFill>
          <a:blip r:embed="rId7"/>
          <a:stretch>
            <a:fillRect/>
          </a:stretch>
        </p:blipFill>
        <p:spPr>
          <a:xfrm>
            <a:off x="10276563" y="6727135"/>
            <a:ext cx="2408256" cy="1737602"/>
          </a:xfrm>
          <a:prstGeom prst="rect">
            <a:avLst/>
          </a:prstGeom>
        </p:spPr>
      </p:pic>
      <p:pic>
        <p:nvPicPr>
          <p:cNvPr id="19" name="Picture 18">
            <a:extLst>
              <a:ext uri="{FF2B5EF4-FFF2-40B4-BE49-F238E27FC236}">
                <a16:creationId xmlns:a16="http://schemas.microsoft.com/office/drawing/2014/main" id="{5D5935D5-9245-E736-70EE-C7228A2E7465}"/>
              </a:ext>
            </a:extLst>
          </p:cNvPr>
          <p:cNvPicPr>
            <a:picLocks noChangeAspect="1"/>
          </p:cNvPicPr>
          <p:nvPr/>
        </p:nvPicPr>
        <p:blipFill>
          <a:blip r:embed="rId8"/>
          <a:stretch>
            <a:fillRect/>
          </a:stretch>
        </p:blipFill>
        <p:spPr>
          <a:xfrm>
            <a:off x="1427422" y="6427653"/>
            <a:ext cx="2692775" cy="1717280"/>
          </a:xfrm>
          <a:prstGeom prst="rect">
            <a:avLst/>
          </a:prstGeom>
        </p:spPr>
      </p:pic>
      <p:sp>
        <p:nvSpPr>
          <p:cNvPr id="20" name="TextBox 19">
            <a:extLst>
              <a:ext uri="{FF2B5EF4-FFF2-40B4-BE49-F238E27FC236}">
                <a16:creationId xmlns:a16="http://schemas.microsoft.com/office/drawing/2014/main" id="{7A53B45A-A6C0-46E6-7EA5-345967945837}"/>
              </a:ext>
            </a:extLst>
          </p:cNvPr>
          <p:cNvSpPr txBox="1"/>
          <p:nvPr/>
        </p:nvSpPr>
        <p:spPr>
          <a:xfrm>
            <a:off x="3819747" y="2633451"/>
            <a:ext cx="5082347" cy="486287"/>
          </a:xfrm>
          <a:prstGeom prst="rect">
            <a:avLst/>
          </a:prstGeom>
          <a:noFill/>
        </p:spPr>
        <p:txBody>
          <a:bodyPr wrap="square" rtlCol="0">
            <a:spAutoFit/>
          </a:bodyPr>
          <a:lstStyle/>
          <a:p>
            <a:pPr defTabSz="975390">
              <a:defRPr/>
            </a:pPr>
            <a:r>
              <a:rPr lang="en-US" sz="2560" b="1" kern="1200">
                <a:solidFill>
                  <a:prstClr val="black"/>
                </a:solidFill>
                <a:latin typeface="Aptos" panose="02110004020202020204"/>
                <a:ea typeface="+mn-ea"/>
                <a:cs typeface="+mn-cs"/>
              </a:rPr>
              <a:t>Off &amp; Away for the entire day</a:t>
            </a:r>
          </a:p>
        </p:txBody>
      </p:sp>
      <p:pic>
        <p:nvPicPr>
          <p:cNvPr id="22" name="Picture 21">
            <a:extLst>
              <a:ext uri="{FF2B5EF4-FFF2-40B4-BE49-F238E27FC236}">
                <a16:creationId xmlns:a16="http://schemas.microsoft.com/office/drawing/2014/main" id="{83114B8F-29B1-DCC4-C27F-0E7A1862B47E}"/>
              </a:ext>
            </a:extLst>
          </p:cNvPr>
          <p:cNvPicPr>
            <a:picLocks noChangeAspect="1"/>
          </p:cNvPicPr>
          <p:nvPr/>
        </p:nvPicPr>
        <p:blipFill>
          <a:blip r:embed="rId9"/>
          <a:stretch>
            <a:fillRect/>
          </a:stretch>
        </p:blipFill>
        <p:spPr>
          <a:xfrm>
            <a:off x="8400778" y="4203592"/>
            <a:ext cx="2324767" cy="1591284"/>
          </a:xfrm>
          <a:prstGeom prst="rect">
            <a:avLst/>
          </a:prstGeom>
        </p:spPr>
      </p:pic>
    </p:spTree>
    <p:extLst>
      <p:ext uri="{BB962C8B-B14F-4D97-AF65-F5344CB8AC3E}">
        <p14:creationId xmlns:p14="http://schemas.microsoft.com/office/powerpoint/2010/main" val="637192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289BF9AB-E4FD-F9BD-0517-C4A21B2C837E}"/>
              </a:ext>
            </a:extLst>
          </p:cNvPr>
          <p:cNvSpPr>
            <a:spLocks noGrp="1"/>
          </p:cNvSpPr>
          <p:nvPr>
            <p:ph type="title"/>
          </p:nvPr>
        </p:nvSpPr>
        <p:spPr>
          <a:xfrm>
            <a:off x="751028" y="2194560"/>
            <a:ext cx="5542282" cy="1404518"/>
          </a:xfrm>
        </p:spPr>
        <p:txBody>
          <a:bodyPr>
            <a:normAutofit/>
          </a:bodyPr>
          <a:lstStyle/>
          <a:p>
            <a:endParaRPr lang="en-US"/>
          </a:p>
        </p:txBody>
      </p:sp>
      <p:cxnSp>
        <p:nvCxnSpPr>
          <p:cNvPr id="12" name="Straight Connector 11">
            <a:extLst>
              <a:ext uri="{FF2B5EF4-FFF2-40B4-BE49-F238E27FC236}">
                <a16:creationId xmlns:a16="http://schemas.microsoft.com/office/drawing/2014/main" id="{4583FD9E-C5A7-96F7-951D-7D292013C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8317" y="1989734"/>
            <a:ext cx="17475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34593-B8D2-6BFE-B829-B6C9D7352660}"/>
              </a:ext>
            </a:extLst>
          </p:cNvPr>
          <p:cNvSpPr>
            <a:spLocks noGrp="1"/>
          </p:cNvSpPr>
          <p:nvPr>
            <p:ph idx="1"/>
          </p:nvPr>
        </p:nvSpPr>
        <p:spPr>
          <a:xfrm>
            <a:off x="751028" y="3599078"/>
            <a:ext cx="5542282" cy="4194048"/>
          </a:xfrm>
        </p:spPr>
        <p:txBody>
          <a:bodyPr>
            <a:normAutofit/>
          </a:bodyPr>
          <a:lstStyle/>
          <a:p>
            <a:r>
              <a:rPr lang="en-US" sz="2987"/>
              <a:t>Do not pour any drinks with coffee grounds or other food items down the water fountain drains. </a:t>
            </a:r>
            <a:br>
              <a:rPr lang="en-US" sz="2987"/>
            </a:br>
            <a:r>
              <a:rPr lang="en-US" sz="2987"/>
              <a:t>-If caught, you’ll be issued a detention</a:t>
            </a:r>
          </a:p>
        </p:txBody>
      </p:sp>
      <p:pic>
        <p:nvPicPr>
          <p:cNvPr id="5" name="Picture 4">
            <a:extLst>
              <a:ext uri="{FF2B5EF4-FFF2-40B4-BE49-F238E27FC236}">
                <a16:creationId xmlns:a16="http://schemas.microsoft.com/office/drawing/2014/main" id="{9A2FFDD1-E2D6-E8E4-BEB2-E88A18D007F7}"/>
              </a:ext>
            </a:extLst>
          </p:cNvPr>
          <p:cNvPicPr>
            <a:picLocks noChangeAspect="1"/>
          </p:cNvPicPr>
          <p:nvPr/>
        </p:nvPicPr>
        <p:blipFill>
          <a:blip r:embed="rId2"/>
          <a:srcRect r="5293" b="-2"/>
          <a:stretch>
            <a:fillRect/>
          </a:stretch>
        </p:blipFill>
        <p:spPr>
          <a:xfrm>
            <a:off x="6848803" y="1999488"/>
            <a:ext cx="5392923" cy="5783885"/>
          </a:xfrm>
          <a:prstGeom prst="rect">
            <a:avLst/>
          </a:prstGeom>
        </p:spPr>
      </p:pic>
    </p:spTree>
    <p:extLst>
      <p:ext uri="{BB962C8B-B14F-4D97-AF65-F5344CB8AC3E}">
        <p14:creationId xmlns:p14="http://schemas.microsoft.com/office/powerpoint/2010/main" val="2002504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B78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11987174"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55B573C2-795D-E4A5-4BDC-4D3B9DCC9778}"/>
              </a:ext>
            </a:extLst>
          </p:cNvPr>
          <p:cNvPicPr>
            <a:picLocks noGrp="1" noChangeAspect="1"/>
          </p:cNvPicPr>
          <p:nvPr>
            <p:ph idx="1"/>
          </p:nvPr>
        </p:nvPicPr>
        <p:blipFill>
          <a:blip r:embed="rId2"/>
          <a:stretch>
            <a:fillRect/>
          </a:stretch>
        </p:blipFill>
        <p:spPr>
          <a:xfrm>
            <a:off x="974521" y="1905565"/>
            <a:ext cx="11055758" cy="5942470"/>
          </a:xfrm>
          <a:prstGeom prst="rect">
            <a:avLst/>
          </a:prstGeom>
        </p:spPr>
      </p:pic>
    </p:spTree>
    <p:extLst>
      <p:ext uri="{BB962C8B-B14F-4D97-AF65-F5344CB8AC3E}">
        <p14:creationId xmlns:p14="http://schemas.microsoft.com/office/powerpoint/2010/main" val="2024618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AAA12DB-F82D-984E-4AF3-CF6FF2D1887A}"/>
              </a:ext>
            </a:extLst>
          </p:cNvPr>
          <p:cNvPicPr>
            <a:picLocks noChangeAspect="1"/>
          </p:cNvPicPr>
          <p:nvPr/>
        </p:nvPicPr>
        <p:blipFill>
          <a:blip r:embed="rId3"/>
          <a:stretch>
            <a:fillRect/>
          </a:stretch>
        </p:blipFill>
        <p:spPr>
          <a:xfrm>
            <a:off x="0" y="0"/>
            <a:ext cx="13004800" cy="97536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3461852" y="1686560"/>
            <a:ext cx="7411964" cy="1104982"/>
          </a:xfrm>
          <a:prstGeom prst="rect">
            <a:avLst/>
          </a:prstGeom>
        </p:spPr>
        <p:txBody>
          <a:bodyPr wrap="square" lIns="0" tIns="0" rIns="0" bIns="0" rtlCol="0" anchor="t">
            <a:spAutoFit/>
          </a:bodyPr>
          <a:lstStyle/>
          <a:p>
            <a:pPr algn="ctr">
              <a:lnSpc>
                <a:spcPts val="9556"/>
              </a:lnSpc>
              <a:spcBef>
                <a:spcPct val="0"/>
              </a:spcBef>
            </a:pPr>
            <a:r>
              <a:rPr lang="en-US" sz="6827" spc="61">
                <a:latin typeface="Impact"/>
                <a:ea typeface="Impact"/>
                <a:cs typeface="Impact"/>
                <a:sym typeface="Impact"/>
              </a:rPr>
              <a:t>Attention Students</a:t>
            </a:r>
          </a:p>
        </p:txBody>
      </p:sp>
      <p:sp>
        <p:nvSpPr>
          <p:cNvPr id="5" name="TextBox 5"/>
          <p:cNvSpPr txBox="1"/>
          <p:nvPr/>
        </p:nvSpPr>
        <p:spPr>
          <a:xfrm>
            <a:off x="2601399" y="2947770"/>
            <a:ext cx="8272417" cy="1894108"/>
          </a:xfrm>
          <a:prstGeom prst="rect">
            <a:avLst/>
          </a:prstGeom>
        </p:spPr>
        <p:txBody>
          <a:bodyPr lIns="0" tIns="0" rIns="0" bIns="0" rtlCol="0" anchor="t">
            <a:spAutoFit/>
          </a:bodyPr>
          <a:lstStyle/>
          <a:p>
            <a:pPr>
              <a:lnSpc>
                <a:spcPts val="5162"/>
              </a:lnSpc>
            </a:pPr>
            <a:r>
              <a:rPr lang="en-US" sz="2064" b="1">
                <a:latin typeface="Playfair Display Bold"/>
                <a:ea typeface="Playfair Display Bold"/>
                <a:cs typeface="Playfair Display Bold"/>
                <a:sym typeface="Playfair Display Bold"/>
              </a:rPr>
              <a:t>•Do Not Spray any Body Sprays , Perfumes or Cologne in the Classroom,  Restroom or Locker rooms. Anyone caught will receive a Detention</a:t>
            </a:r>
          </a:p>
        </p:txBody>
      </p:sp>
      <p:sp>
        <p:nvSpPr>
          <p:cNvPr id="6" name="Freeform 6"/>
          <p:cNvSpPr/>
          <p:nvPr/>
        </p:nvSpPr>
        <p:spPr>
          <a:xfrm>
            <a:off x="2170640" y="5095272"/>
            <a:ext cx="1139775" cy="1168508"/>
          </a:xfrm>
          <a:custGeom>
            <a:avLst/>
            <a:gdLst/>
            <a:ahLst/>
            <a:cxnLst/>
            <a:rect l="l" t="t" r="r" b="b"/>
            <a:pathLst>
              <a:path w="1602808" h="1643215">
                <a:moveTo>
                  <a:pt x="0" y="0"/>
                </a:moveTo>
                <a:lnTo>
                  <a:pt x="1602808" y="0"/>
                </a:lnTo>
                <a:lnTo>
                  <a:pt x="1602808" y="1643215"/>
                </a:lnTo>
                <a:lnTo>
                  <a:pt x="0" y="1643215"/>
                </a:lnTo>
                <a:lnTo>
                  <a:pt x="0" y="0"/>
                </a:lnTo>
                <a:close/>
              </a:path>
            </a:pathLst>
          </a:custGeom>
          <a:blipFill>
            <a:blip r:embed="rId2"/>
            <a:stretch>
              <a:fillRect/>
            </a:stretch>
          </a:blipFill>
        </p:spPr>
        <p:txBody>
          <a:bodyPr/>
          <a:lstStyle/>
          <a:p>
            <a:endParaRPr lang="en-US" sz="996"/>
          </a:p>
        </p:txBody>
      </p:sp>
      <p:sp>
        <p:nvSpPr>
          <p:cNvPr id="7" name="Freeform 7"/>
          <p:cNvSpPr/>
          <p:nvPr/>
        </p:nvSpPr>
        <p:spPr>
          <a:xfrm>
            <a:off x="3387039" y="6244624"/>
            <a:ext cx="2097568" cy="1312177"/>
          </a:xfrm>
          <a:custGeom>
            <a:avLst/>
            <a:gdLst/>
            <a:ahLst/>
            <a:cxnLst/>
            <a:rect l="l" t="t" r="r" b="b"/>
            <a:pathLst>
              <a:path w="2949705" h="1845249">
                <a:moveTo>
                  <a:pt x="0" y="0"/>
                </a:moveTo>
                <a:lnTo>
                  <a:pt x="2949705" y="0"/>
                </a:lnTo>
                <a:lnTo>
                  <a:pt x="2949705" y="1845250"/>
                </a:lnTo>
                <a:lnTo>
                  <a:pt x="0" y="1845250"/>
                </a:lnTo>
                <a:lnTo>
                  <a:pt x="0" y="0"/>
                </a:lnTo>
                <a:close/>
              </a:path>
            </a:pathLst>
          </a:custGeom>
          <a:blipFill>
            <a:blip r:embed="rId3"/>
            <a:stretch>
              <a:fillRect/>
            </a:stretch>
          </a:blipFill>
        </p:spPr>
        <p:txBody>
          <a:bodyPr/>
          <a:lstStyle/>
          <a:p>
            <a:endParaRPr lang="en-US" sz="996"/>
          </a:p>
        </p:txBody>
      </p:sp>
      <p:sp>
        <p:nvSpPr>
          <p:cNvPr id="8" name="Freeform 8"/>
          <p:cNvSpPr/>
          <p:nvPr/>
        </p:nvSpPr>
        <p:spPr>
          <a:xfrm>
            <a:off x="8674059" y="6062643"/>
            <a:ext cx="1379223" cy="1302599"/>
          </a:xfrm>
          <a:custGeom>
            <a:avLst/>
            <a:gdLst/>
            <a:ahLst/>
            <a:cxnLst/>
            <a:rect l="l" t="t" r="r" b="b"/>
            <a:pathLst>
              <a:path w="1939532" h="1831780">
                <a:moveTo>
                  <a:pt x="0" y="0"/>
                </a:moveTo>
                <a:lnTo>
                  <a:pt x="1939532" y="0"/>
                </a:lnTo>
                <a:lnTo>
                  <a:pt x="1939532" y="1831780"/>
                </a:lnTo>
                <a:lnTo>
                  <a:pt x="0" y="1831780"/>
                </a:lnTo>
                <a:lnTo>
                  <a:pt x="0" y="0"/>
                </a:lnTo>
                <a:close/>
              </a:path>
            </a:pathLst>
          </a:custGeom>
          <a:blipFill>
            <a:blip r:embed="rId4"/>
            <a:stretch>
              <a:fillRect/>
            </a:stretch>
          </a:blipFill>
        </p:spPr>
        <p:txBody>
          <a:bodyPr/>
          <a:lstStyle/>
          <a:p>
            <a:endParaRPr lang="en-US" sz="996"/>
          </a:p>
        </p:txBody>
      </p:sp>
      <p:sp>
        <p:nvSpPr>
          <p:cNvPr id="9" name="Freeform 9"/>
          <p:cNvSpPr/>
          <p:nvPr/>
        </p:nvSpPr>
        <p:spPr>
          <a:xfrm>
            <a:off x="9124223" y="4625953"/>
            <a:ext cx="1340911" cy="1273865"/>
          </a:xfrm>
          <a:custGeom>
            <a:avLst/>
            <a:gdLst/>
            <a:ahLst/>
            <a:cxnLst/>
            <a:rect l="l" t="t" r="r" b="b"/>
            <a:pathLst>
              <a:path w="1885656" h="1791373">
                <a:moveTo>
                  <a:pt x="0" y="0"/>
                </a:moveTo>
                <a:lnTo>
                  <a:pt x="1885656" y="0"/>
                </a:lnTo>
                <a:lnTo>
                  <a:pt x="1885656" y="1791373"/>
                </a:lnTo>
                <a:lnTo>
                  <a:pt x="0" y="1791373"/>
                </a:lnTo>
                <a:lnTo>
                  <a:pt x="0" y="0"/>
                </a:lnTo>
                <a:close/>
              </a:path>
            </a:pathLst>
          </a:custGeom>
          <a:blipFill>
            <a:blip r:embed="rId5"/>
            <a:stretch>
              <a:fillRect/>
            </a:stretch>
          </a:blipFill>
        </p:spPr>
        <p:txBody>
          <a:bodyPr/>
          <a:lstStyle/>
          <a:p>
            <a:endParaRPr lang="en-US" sz="996"/>
          </a:p>
        </p:txBody>
      </p:sp>
      <p:sp>
        <p:nvSpPr>
          <p:cNvPr id="10" name="Freeform 10"/>
          <p:cNvSpPr/>
          <p:nvPr/>
        </p:nvSpPr>
        <p:spPr>
          <a:xfrm>
            <a:off x="6183796" y="5238941"/>
            <a:ext cx="1848542" cy="1283443"/>
          </a:xfrm>
          <a:custGeom>
            <a:avLst/>
            <a:gdLst/>
            <a:ahLst/>
            <a:cxnLst/>
            <a:rect l="l" t="t" r="r" b="b"/>
            <a:pathLst>
              <a:path w="2599512" h="1804842">
                <a:moveTo>
                  <a:pt x="0" y="0"/>
                </a:moveTo>
                <a:lnTo>
                  <a:pt x="2599512" y="0"/>
                </a:lnTo>
                <a:lnTo>
                  <a:pt x="2599512" y="1804842"/>
                </a:lnTo>
                <a:lnTo>
                  <a:pt x="0" y="1804842"/>
                </a:lnTo>
                <a:lnTo>
                  <a:pt x="0" y="0"/>
                </a:lnTo>
                <a:close/>
              </a:path>
            </a:pathLst>
          </a:custGeom>
          <a:blipFill>
            <a:blip r:embed="rId6"/>
            <a:stretch>
              <a:fillRect/>
            </a:stretch>
          </a:blipFill>
        </p:spPr>
        <p:txBody>
          <a:bodyPr/>
          <a:lstStyle/>
          <a:p>
            <a:endParaRPr lang="en-US" sz="996"/>
          </a:p>
        </p:txBody>
      </p:sp>
    </p:spTree>
    <p:extLst>
      <p:ext uri="{BB962C8B-B14F-4D97-AF65-F5344CB8AC3E}">
        <p14:creationId xmlns:p14="http://schemas.microsoft.com/office/powerpoint/2010/main" val="3556195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1920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a:p>
        </p:txBody>
      </p:sp>
      <p:sp>
        <p:nvSpPr>
          <p:cNvPr id="2" name="Title 1">
            <a:extLst>
              <a:ext uri="{FF2B5EF4-FFF2-40B4-BE49-F238E27FC236}">
                <a16:creationId xmlns:a16="http://schemas.microsoft.com/office/drawing/2014/main" id="{33FD05EF-5FF6-5339-2673-BF3535A4C186}"/>
              </a:ext>
            </a:extLst>
          </p:cNvPr>
          <p:cNvSpPr>
            <a:spLocks noGrp="1"/>
          </p:cNvSpPr>
          <p:nvPr>
            <p:ph type="title"/>
          </p:nvPr>
        </p:nvSpPr>
        <p:spPr>
          <a:xfrm>
            <a:off x="894080" y="1813534"/>
            <a:ext cx="11216640" cy="1209066"/>
          </a:xfrm>
        </p:spPr>
        <p:txBody>
          <a:bodyPr>
            <a:normAutofit/>
          </a:bodyPr>
          <a:lstStyle/>
          <a:p>
            <a:pPr algn="ctr"/>
            <a:r>
              <a:rPr lang="en-US" sz="5547" b="1"/>
              <a:t>Transportation Discipline Matrix</a:t>
            </a:r>
          </a:p>
        </p:txBody>
      </p:sp>
      <p:graphicFrame>
        <p:nvGraphicFramePr>
          <p:cNvPr id="5" name="Content Placeholder 2">
            <a:extLst>
              <a:ext uri="{FF2B5EF4-FFF2-40B4-BE49-F238E27FC236}">
                <a16:creationId xmlns:a16="http://schemas.microsoft.com/office/drawing/2014/main" id="{F15600F7-A2E4-AA5F-E2F6-DA816D6DF0A4}"/>
              </a:ext>
            </a:extLst>
          </p:cNvPr>
          <p:cNvGraphicFramePr>
            <a:graphicFrameLocks noGrp="1"/>
          </p:cNvGraphicFramePr>
          <p:nvPr>
            <p:ph idx="1"/>
          </p:nvPr>
        </p:nvGraphicFramePr>
        <p:xfrm>
          <a:off x="894080" y="3169920"/>
          <a:ext cx="11216640" cy="4642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1588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98313" y="2407520"/>
            <a:ext cx="0" cy="611801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36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pic>
        <p:nvPicPr>
          <p:cNvPr id="5" name="Picture 4">
            <a:extLst>
              <a:ext uri="{FF2B5EF4-FFF2-40B4-BE49-F238E27FC236}">
                <a16:creationId xmlns:a16="http://schemas.microsoft.com/office/drawing/2014/main" id="{E93DD51B-E203-72D3-9C3D-3737F0949711}"/>
              </a:ext>
            </a:extLst>
          </p:cNvPr>
          <p:cNvPicPr>
            <a:picLocks noChangeAspect="1"/>
          </p:cNvPicPr>
          <p:nvPr/>
        </p:nvPicPr>
        <p:blipFill>
          <a:blip r:embed="rId2"/>
          <a:srcRect l="2179" r="8820" b="-1"/>
          <a:stretch/>
        </p:blipFill>
        <p:spPr>
          <a:xfrm>
            <a:off x="1625615" y="1219208"/>
            <a:ext cx="9753585" cy="7315193"/>
          </a:xfrm>
          <a:prstGeom prst="rect">
            <a:avLst/>
          </a:prstGeom>
        </p:spPr>
      </p:pic>
      <p:sp>
        <p:nvSpPr>
          <p:cNvPr id="30" name="Rectangle 29">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2" y="1219200"/>
            <a:ext cx="7471364" cy="73152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sp>
        <p:nvSpPr>
          <p:cNvPr id="2" name="Title 1">
            <a:extLst>
              <a:ext uri="{FF2B5EF4-FFF2-40B4-BE49-F238E27FC236}">
                <a16:creationId xmlns:a16="http://schemas.microsoft.com/office/drawing/2014/main" id="{FD1F6008-8F4E-47D3-8648-2CB53014CD13}"/>
              </a:ext>
            </a:extLst>
          </p:cNvPr>
          <p:cNvSpPr>
            <a:spLocks noGrp="1"/>
          </p:cNvSpPr>
          <p:nvPr>
            <p:ph type="title"/>
          </p:nvPr>
        </p:nvSpPr>
        <p:spPr>
          <a:xfrm>
            <a:off x="2007984" y="2416386"/>
            <a:ext cx="3218688" cy="2989034"/>
          </a:xfrm>
        </p:spPr>
        <p:txBody>
          <a:bodyPr vert="horz" lIns="68580" tIns="34290" rIns="68580" bIns="34290" rtlCol="0" anchor="b">
            <a:normAutofit fontScale="90000"/>
          </a:bodyPr>
          <a:lstStyle/>
          <a:p>
            <a:pPr defTabSz="685797"/>
            <a:r>
              <a:rPr lang="en-US" sz="5025" b="1" cap="all"/>
              <a:t>NO FOOD or drink  ON THE COURT </a:t>
            </a:r>
          </a:p>
        </p:txBody>
      </p:sp>
    </p:spTree>
    <p:extLst>
      <p:ext uri="{BB962C8B-B14F-4D97-AF65-F5344CB8AC3E}">
        <p14:creationId xmlns:p14="http://schemas.microsoft.com/office/powerpoint/2010/main" val="30042775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83080A-6551-4451-BD82-99B048897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2133600"/>
            <a:ext cx="9753600" cy="54864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540"/>
            <a:endParaRPr lang="en-US" sz="1440" kern="1200">
              <a:solidFill>
                <a:prstClr val="white"/>
              </a:solidFill>
              <a:latin typeface="Grandview Display"/>
            </a:endParaRPr>
          </a:p>
        </p:txBody>
      </p:sp>
      <p:pic>
        <p:nvPicPr>
          <p:cNvPr id="4" name="Picture 3" descr="Aerial view of a basketball court">
            <a:extLst>
              <a:ext uri="{FF2B5EF4-FFF2-40B4-BE49-F238E27FC236}">
                <a16:creationId xmlns:a16="http://schemas.microsoft.com/office/drawing/2014/main" id="{3A81D734-5B8A-2D64-E01A-E57B883F39BF}"/>
              </a:ext>
            </a:extLst>
          </p:cNvPr>
          <p:cNvPicPr>
            <a:picLocks noChangeAspect="1"/>
          </p:cNvPicPr>
          <p:nvPr/>
        </p:nvPicPr>
        <p:blipFill>
          <a:blip r:embed="rId2">
            <a:alphaModFix amt="40000"/>
          </a:blip>
          <a:srcRect t="4544" b="8918"/>
          <a:stretch/>
        </p:blipFill>
        <p:spPr>
          <a:xfrm>
            <a:off x="1625617" y="2133609"/>
            <a:ext cx="9753584" cy="5486388"/>
          </a:xfrm>
          <a:prstGeom prst="rect">
            <a:avLst/>
          </a:prstGeom>
        </p:spPr>
      </p:pic>
      <p:sp>
        <p:nvSpPr>
          <p:cNvPr id="2" name="Title 1">
            <a:extLst>
              <a:ext uri="{FF2B5EF4-FFF2-40B4-BE49-F238E27FC236}">
                <a16:creationId xmlns:a16="http://schemas.microsoft.com/office/drawing/2014/main" id="{8F12C228-4A13-EF50-2B97-91A8EE5AE16B}"/>
              </a:ext>
            </a:extLst>
          </p:cNvPr>
          <p:cNvSpPr>
            <a:spLocks noGrp="1"/>
          </p:cNvSpPr>
          <p:nvPr>
            <p:ph type="ctrTitle"/>
          </p:nvPr>
        </p:nvSpPr>
        <p:spPr>
          <a:xfrm>
            <a:off x="4392339" y="2601773"/>
            <a:ext cx="4664346" cy="4312569"/>
          </a:xfrm>
        </p:spPr>
        <p:txBody>
          <a:bodyPr anchor="b">
            <a:normAutofit fontScale="90000"/>
          </a:bodyPr>
          <a:lstStyle/>
          <a:p>
            <a:pPr algn="ct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r>
              <a:rPr lang="en-US" sz="4240" b="0">
                <a:solidFill>
                  <a:srgbClr val="FFFFFF"/>
                </a:solidFill>
              </a:rPr>
              <a:t>on basketball courts OR turf</a:t>
            </a:r>
            <a:br>
              <a:rPr lang="en-US" sz="4240" b="0">
                <a:solidFill>
                  <a:srgbClr val="FFFFFF"/>
                </a:solidFill>
              </a:rPr>
            </a:br>
            <a:r>
              <a:rPr lang="en-US" sz="4240" b="0">
                <a:solidFill>
                  <a:srgbClr val="FFFFFF"/>
                </a:solidFill>
              </a:rPr>
              <a:t> </a:t>
            </a:r>
            <a:r>
              <a:rPr lang="en-US" sz="4240" u="sng">
                <a:solidFill>
                  <a:srgbClr val="00B0F0"/>
                </a:solidFill>
              </a:rPr>
              <a:t>without a staff member present</a:t>
            </a:r>
            <a:br>
              <a:rPr lang="en-US" u="sng">
                <a:solidFill>
                  <a:srgbClr val="FFFFFF"/>
                </a:solidFill>
              </a:rPr>
            </a:br>
            <a:r>
              <a:rPr lang="en-US" sz="3920" u="sng">
                <a:solidFill>
                  <a:srgbClr val="FFFFFF"/>
                </a:solidFill>
              </a:rPr>
              <a:t>(This means mornings &amp; after school too.)</a:t>
            </a:r>
            <a:endParaRPr lang="en-US" sz="3920">
              <a:solidFill>
                <a:srgbClr val="FFFFFF"/>
              </a:solidFill>
            </a:endParaRPr>
          </a:p>
        </p:txBody>
      </p:sp>
      <p:sp>
        <p:nvSpPr>
          <p:cNvPr id="3" name="Subtitle 2">
            <a:extLst>
              <a:ext uri="{FF2B5EF4-FFF2-40B4-BE49-F238E27FC236}">
                <a16:creationId xmlns:a16="http://schemas.microsoft.com/office/drawing/2014/main" id="{0A8DAB23-DDC3-3E38-FEFF-4817DA1E956C}"/>
              </a:ext>
            </a:extLst>
          </p:cNvPr>
          <p:cNvSpPr>
            <a:spLocks noGrp="1"/>
          </p:cNvSpPr>
          <p:nvPr>
            <p:ph type="subTitle" idx="1"/>
          </p:nvPr>
        </p:nvSpPr>
        <p:spPr>
          <a:xfrm>
            <a:off x="2419656" y="2184300"/>
            <a:ext cx="8049369" cy="1397854"/>
          </a:xfrm>
        </p:spPr>
        <p:txBody>
          <a:bodyPr anchor="t">
            <a:noAutofit/>
          </a:bodyPr>
          <a:lstStyle/>
          <a:p>
            <a:pPr algn="ctr"/>
            <a:r>
              <a:rPr lang="en-US" sz="2560" b="0">
                <a:solidFill>
                  <a:srgbClr val="FFFFFF"/>
                </a:solidFill>
              </a:rPr>
              <a:t>		</a:t>
            </a:r>
            <a:endParaRPr lang="en-US" sz="2880" b="0">
              <a:solidFill>
                <a:srgbClr val="FFFFFF"/>
              </a:solidFill>
            </a:endParaRPr>
          </a:p>
          <a:p>
            <a:pPr algn="ctr"/>
            <a:r>
              <a:rPr lang="en-US" sz="3200">
                <a:solidFill>
                  <a:srgbClr val="00B0F0"/>
                </a:solidFill>
              </a:rPr>
              <a:t>      NO  Playing ANY SPORTS </a:t>
            </a:r>
            <a:endParaRPr lang="en-US" sz="3200" b="0">
              <a:solidFill>
                <a:srgbClr val="FFFFFF"/>
              </a:solidFill>
            </a:endParaRPr>
          </a:p>
        </p:txBody>
      </p:sp>
      <p:cxnSp>
        <p:nvCxnSpPr>
          <p:cNvPr id="11" name="Straight Connector 10">
            <a:extLst>
              <a:ext uri="{FF2B5EF4-FFF2-40B4-BE49-F238E27FC236}">
                <a16:creationId xmlns:a16="http://schemas.microsoft.com/office/drawing/2014/main" id="{8A5C8BF2-C035-4BFF-8802-A397238344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9656" y="7151827"/>
            <a:ext cx="816706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597118"/>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3990" y="1731264"/>
            <a:ext cx="5821997"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2" name="Picture 1">
            <a:extLst>
              <a:ext uri="{FF2B5EF4-FFF2-40B4-BE49-F238E27FC236}">
                <a16:creationId xmlns:a16="http://schemas.microsoft.com/office/drawing/2014/main" id="{FB641A5D-F99E-ACCA-5ABC-BCF52DCD4DD4}"/>
              </a:ext>
            </a:extLst>
          </p:cNvPr>
          <p:cNvPicPr>
            <a:picLocks noChangeAspect="1"/>
          </p:cNvPicPr>
          <p:nvPr/>
        </p:nvPicPr>
        <p:blipFill>
          <a:blip r:embed="rId2"/>
          <a:srcRect t="11485" r="2" b="16025"/>
          <a:stretch>
            <a:fillRect/>
          </a:stretch>
        </p:blipFill>
        <p:spPr>
          <a:xfrm>
            <a:off x="6849104" y="1905565"/>
            <a:ext cx="5471770" cy="5942470"/>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5821996"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2CB729EF-1104-61AF-860A-83705297D9E9}"/>
              </a:ext>
            </a:extLst>
          </p:cNvPr>
          <p:cNvPicPr>
            <a:picLocks noGrp="1" noChangeAspect="1"/>
          </p:cNvPicPr>
          <p:nvPr>
            <p:ph idx="1"/>
          </p:nvPr>
        </p:nvPicPr>
        <p:blipFill>
          <a:blip r:embed="rId3"/>
          <a:srcRect t="5732" r="-2" b="23404"/>
          <a:stretch>
            <a:fillRect/>
          </a:stretch>
        </p:blipFill>
        <p:spPr>
          <a:xfrm>
            <a:off x="683925" y="1905565"/>
            <a:ext cx="5471770" cy="5942470"/>
          </a:xfrm>
          <a:prstGeom prst="rect">
            <a:avLst/>
          </a:prstGeom>
        </p:spPr>
      </p:pic>
    </p:spTree>
    <p:extLst>
      <p:ext uri="{BB962C8B-B14F-4D97-AF65-F5344CB8AC3E}">
        <p14:creationId xmlns:p14="http://schemas.microsoft.com/office/powerpoint/2010/main" val="1050649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alpha val="79197"/>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9813E0-1D53-6F44-40F5-5F4543DCBCF6}"/>
              </a:ext>
            </a:extLst>
          </p:cNvPr>
          <p:cNvPicPr>
            <a:picLocks noGrp="1" noChangeAspect="1"/>
          </p:cNvPicPr>
          <p:nvPr>
            <p:ph idx="1"/>
          </p:nvPr>
        </p:nvPicPr>
        <p:blipFill>
          <a:blip r:embed="rId2"/>
          <a:stretch>
            <a:fillRect/>
          </a:stretch>
        </p:blipFill>
        <p:spPr>
          <a:xfrm>
            <a:off x="1530184" y="2276023"/>
            <a:ext cx="5353879" cy="5201556"/>
          </a:xfrm>
          <a:scene3d>
            <a:camera prst="orthographicFront">
              <a:rot lat="0" lon="0" rev="16200000"/>
            </a:camera>
            <a:lightRig rig="threePt" dir="t"/>
          </a:scene3d>
        </p:spPr>
      </p:pic>
      <p:sp>
        <p:nvSpPr>
          <p:cNvPr id="6" name="TextBox 5">
            <a:extLst>
              <a:ext uri="{FF2B5EF4-FFF2-40B4-BE49-F238E27FC236}">
                <a16:creationId xmlns:a16="http://schemas.microsoft.com/office/drawing/2014/main" id="{8B010E70-CAE7-8A31-A23D-1CC3B778488C}"/>
              </a:ext>
            </a:extLst>
          </p:cNvPr>
          <p:cNvSpPr txBox="1"/>
          <p:nvPr/>
        </p:nvSpPr>
        <p:spPr>
          <a:xfrm>
            <a:off x="6884062" y="2377441"/>
            <a:ext cx="4028661" cy="4819781"/>
          </a:xfrm>
          <a:prstGeom prst="rect">
            <a:avLst/>
          </a:prstGeom>
          <a:noFill/>
        </p:spPr>
        <p:txBody>
          <a:bodyPr wrap="square" rtlCol="0">
            <a:spAutoFit/>
          </a:bodyPr>
          <a:lstStyle/>
          <a:p>
            <a:pPr algn="ctr" defTabSz="731540"/>
            <a:r>
              <a:rPr lang="en-US" sz="7680" kern="1200">
                <a:solidFill>
                  <a:prstClr val="black"/>
                </a:solidFill>
                <a:latin typeface="Times New Roman" panose="02020603050405020304" pitchFamily="18" charset="0"/>
                <a:ea typeface="+mn-ea"/>
                <a:cs typeface="Times New Roman" panose="02020603050405020304" pitchFamily="18" charset="0"/>
              </a:rPr>
              <a:t>Tell an adult in our school!</a:t>
            </a:r>
          </a:p>
        </p:txBody>
      </p:sp>
    </p:spTree>
    <p:extLst>
      <p:ext uri="{BB962C8B-B14F-4D97-AF65-F5344CB8AC3E}">
        <p14:creationId xmlns:p14="http://schemas.microsoft.com/office/powerpoint/2010/main" val="3461816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25599" y="3619235"/>
            <a:ext cx="9753600" cy="1048560"/>
          </a:xfrm>
        </p:spPr>
        <p:txBody>
          <a:bodyPr>
            <a:normAutofit/>
          </a:bodyPr>
          <a:lstStyle/>
          <a:p>
            <a:r>
              <a:rPr lang="en-US" sz="4267" b="1"/>
              <a:t>Anonymous Reporting App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919" y="1699914"/>
            <a:ext cx="10728960" cy="16093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743" y="4667794"/>
            <a:ext cx="3403311" cy="3866605"/>
          </a:xfrm>
          <a:prstGeom prst="rect">
            <a:avLst/>
          </a:prstGeom>
        </p:spPr>
      </p:pic>
    </p:spTree>
    <p:extLst>
      <p:ext uri="{BB962C8B-B14F-4D97-AF65-F5344CB8AC3E}">
        <p14:creationId xmlns:p14="http://schemas.microsoft.com/office/powerpoint/2010/main" val="190938019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680" b="1"/>
              <a:t>ATTENTION STUDENTS!!</a:t>
            </a:r>
          </a:p>
        </p:txBody>
      </p:sp>
      <p:sp>
        <p:nvSpPr>
          <p:cNvPr id="3" name="Content Placeholder 2"/>
          <p:cNvSpPr>
            <a:spLocks noGrp="1"/>
          </p:cNvSpPr>
          <p:nvPr>
            <p:ph idx="1"/>
          </p:nvPr>
        </p:nvSpPr>
        <p:spPr>
          <a:xfrm>
            <a:off x="399011" y="3166534"/>
            <a:ext cx="12271802" cy="4880187"/>
          </a:xfrm>
        </p:spPr>
        <p:txBody>
          <a:bodyPr>
            <a:noAutofit/>
          </a:bodyPr>
          <a:lstStyle/>
          <a:p>
            <a:pPr marL="0" indent="0">
              <a:buNone/>
            </a:pPr>
            <a:r>
              <a:rPr lang="en-US" sz="4693"/>
              <a:t>Did you know that the Florida Department of Law Enforcement and the Florida Department of Education created an anonymous reporting App that allows you to instantly send information about suspicious activity to local law enforcement and school officials?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345909420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fontScale="90000"/>
          </a:bodyPr>
          <a:lstStyle/>
          <a:p>
            <a:pPr algn="ctr"/>
            <a:r>
              <a:rPr lang="en-US" sz="7680" b="1"/>
              <a:t>WHY?</a:t>
            </a:r>
          </a:p>
        </p:txBody>
      </p:sp>
      <p:sp>
        <p:nvSpPr>
          <p:cNvPr id="3" name="Content Placeholder 2"/>
          <p:cNvSpPr>
            <a:spLocks noGrp="1"/>
          </p:cNvSpPr>
          <p:nvPr>
            <p:ph idx="1"/>
          </p:nvPr>
        </p:nvSpPr>
        <p:spPr>
          <a:xfrm>
            <a:off x="894081" y="2501104"/>
            <a:ext cx="11061046" cy="5545618"/>
          </a:xfrm>
        </p:spPr>
        <p:txBody>
          <a:bodyPr>
            <a:normAutofit/>
          </a:bodyPr>
          <a:lstStyle/>
          <a:p>
            <a:pPr marL="0" indent="0">
              <a:buNone/>
            </a:pPr>
            <a:r>
              <a:rPr lang="en-US" sz="5120"/>
              <a:t>It is important to always remember that </a:t>
            </a:r>
            <a:r>
              <a:rPr lang="en-US" sz="5120" b="1"/>
              <a:t>If You See Something, Say Something</a:t>
            </a:r>
            <a:r>
              <a:rPr lang="en-US" sz="5120"/>
              <a:t>!  With </a:t>
            </a:r>
            <a:r>
              <a:rPr lang="en-US" sz="5120" i="1"/>
              <a:t>FortifyFL</a:t>
            </a:r>
            <a:r>
              <a:rPr lang="en-US" sz="5120"/>
              <a:t>, you can easily submit information about potential crimes or threats which will immediately be forwarded to law enforcement and designated school personnel.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111738742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4226560" y="2501104"/>
            <a:ext cx="8118711" cy="5545618"/>
          </a:xfrm>
        </p:spPr>
        <p:txBody>
          <a:bodyPr>
            <a:normAutofit/>
          </a:bodyPr>
          <a:lstStyle/>
          <a:p>
            <a:pPr marL="0" indent="0">
              <a:buNone/>
            </a:pPr>
            <a:r>
              <a:rPr lang="en-US" sz="5760"/>
              <a:t>You can submit a tip from any computer at: </a:t>
            </a:r>
            <a:r>
              <a:rPr lang="en-US" sz="5760">
                <a:hlinkClick r:id="rId2"/>
              </a:rPr>
              <a:t>https://getfortifyfl.com/</a:t>
            </a:r>
            <a:r>
              <a:rPr lang="en-US" sz="5760"/>
              <a:t>  </a:t>
            </a:r>
          </a:p>
        </p:txBody>
      </p:sp>
      <p:pic>
        <p:nvPicPr>
          <p:cNvPr id="6" name="Picture 5"/>
          <p:cNvPicPr>
            <a:picLocks noChangeAspect="1"/>
          </p:cNvPicPr>
          <p:nvPr/>
        </p:nvPicPr>
        <p:blipFill>
          <a:blip r:embed="rId3"/>
          <a:stretch>
            <a:fillRect/>
          </a:stretch>
        </p:blipFill>
        <p:spPr>
          <a:xfrm>
            <a:off x="515548" y="4135990"/>
            <a:ext cx="3588259" cy="4240204"/>
          </a:xfrm>
          <a:prstGeom prst="rect">
            <a:avLst/>
          </a:prstGeom>
        </p:spPr>
      </p:pic>
      <p:sp>
        <p:nvSpPr>
          <p:cNvPr id="7" name="Right Arrow 6"/>
          <p:cNvSpPr/>
          <p:nvPr/>
        </p:nvSpPr>
        <p:spPr>
          <a:xfrm rot="10800000">
            <a:off x="4351963" y="657867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26899300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25" y="0"/>
            <a:ext cx="13001549" cy="975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7C35609C-6AB8-DD43-047C-5E615991AFF7}"/>
              </a:ext>
            </a:extLst>
          </p:cNvPr>
          <p:cNvPicPr>
            <a:picLocks noGrp="1" noChangeAspect="1"/>
          </p:cNvPicPr>
          <p:nvPr>
            <p:ph idx="1"/>
          </p:nvPr>
        </p:nvPicPr>
        <p:blipFill>
          <a:blip r:embed="rId2"/>
          <a:srcRect r="10985" b="1"/>
          <a:stretch>
            <a:fillRect/>
          </a:stretch>
        </p:blipFill>
        <p:spPr>
          <a:xfrm>
            <a:off x="20" y="1823"/>
            <a:ext cx="13004780" cy="9751777"/>
          </a:xfrm>
          <a:prstGeom prst="rect">
            <a:avLst/>
          </a:prstGeom>
        </p:spPr>
      </p:pic>
    </p:spTree>
    <p:extLst>
      <p:ext uri="{BB962C8B-B14F-4D97-AF65-F5344CB8AC3E}">
        <p14:creationId xmlns:p14="http://schemas.microsoft.com/office/powerpoint/2010/main" val="2425648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515548" y="2501104"/>
            <a:ext cx="11829724" cy="5545618"/>
          </a:xfrm>
        </p:spPr>
        <p:txBody>
          <a:bodyPr>
            <a:normAutofit/>
          </a:bodyPr>
          <a:lstStyle/>
          <a:p>
            <a:pPr marL="0" indent="0">
              <a:buNone/>
            </a:pPr>
            <a:r>
              <a:rPr lang="en-US" sz="5760"/>
              <a:t>You can also submit a tip using your cell phone. Download the FortifyFL App on your mobile device.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5781" y="4126701"/>
            <a:ext cx="2252105" cy="44076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63" y="5570156"/>
            <a:ext cx="5443438" cy="2720405"/>
          </a:xfrm>
          <a:prstGeom prst="rect">
            <a:avLst/>
          </a:prstGeom>
        </p:spPr>
      </p:pic>
    </p:spTree>
    <p:extLst>
      <p:ext uri="{BB962C8B-B14F-4D97-AF65-F5344CB8AC3E}">
        <p14:creationId xmlns:p14="http://schemas.microsoft.com/office/powerpoint/2010/main" val="3170137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28206"/>
            <a:ext cx="11216640" cy="1058962"/>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166533"/>
            <a:ext cx="4721206" cy="4641427"/>
          </a:xfrm>
        </p:spPr>
        <p:txBody>
          <a:bodyPr>
            <a:normAutofit/>
          </a:bodyPr>
          <a:lstStyle/>
          <a:p>
            <a:pPr marL="0" indent="0">
              <a:buNone/>
            </a:pPr>
            <a:r>
              <a:rPr lang="en-US" sz="5760"/>
              <a:t>Click “Report a Tip,” and indicate if it is an emergency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7394" y="2805006"/>
            <a:ext cx="2680353" cy="556218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0967" y="2751909"/>
            <a:ext cx="2754450" cy="5615286"/>
          </a:xfrm>
          <a:prstGeom prst="rect">
            <a:avLst/>
          </a:prstGeom>
        </p:spPr>
      </p:pic>
      <p:sp>
        <p:nvSpPr>
          <p:cNvPr id="9" name="Right Arrow 8"/>
          <p:cNvSpPr/>
          <p:nvPr/>
        </p:nvSpPr>
        <p:spPr>
          <a:xfrm>
            <a:off x="8959378" y="5314393"/>
            <a:ext cx="849956" cy="543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41220167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05612"/>
            <a:ext cx="11216640" cy="1017161"/>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0" y="2892188"/>
            <a:ext cx="5710500" cy="5150201"/>
          </a:xfrm>
        </p:spPr>
        <p:txBody>
          <a:bodyPr>
            <a:normAutofit/>
          </a:bodyPr>
          <a:lstStyle/>
          <a:p>
            <a:pPr marL="0" indent="0">
              <a:buNone/>
            </a:pPr>
            <a:r>
              <a:rPr lang="en-US" sz="6400" b="1"/>
              <a:t>Step 1</a:t>
            </a:r>
            <a:r>
              <a:rPr lang="en-US" sz="6400"/>
              <a:t>:  Select Your School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4306" y="2422773"/>
            <a:ext cx="3580964" cy="6089034"/>
          </a:xfrm>
          <a:prstGeom prst="rect">
            <a:avLst/>
          </a:prstGeom>
        </p:spPr>
      </p:pic>
      <p:sp>
        <p:nvSpPr>
          <p:cNvPr id="5" name="Right Arrow 4"/>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57297986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42141"/>
            <a:ext cx="11216640" cy="997953"/>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058451"/>
            <a:ext cx="6198180" cy="4082578"/>
          </a:xfrm>
        </p:spPr>
        <p:txBody>
          <a:bodyPr>
            <a:normAutofit/>
          </a:bodyPr>
          <a:lstStyle/>
          <a:p>
            <a:pPr marL="0" indent="0">
              <a:buNone/>
            </a:pPr>
            <a:r>
              <a:rPr lang="en-US" sz="6400" b="1"/>
              <a:t>Step 2</a:t>
            </a:r>
            <a:r>
              <a:rPr lang="en-US" sz="6400"/>
              <a:t>:  Provide Your Tip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5777" y="2440094"/>
            <a:ext cx="3430016" cy="5843500"/>
          </a:xfrm>
          <a:prstGeom prst="rect">
            <a:avLst/>
          </a:prstGeom>
        </p:spPr>
      </p:pic>
      <p:sp>
        <p:nvSpPr>
          <p:cNvPr id="6" name="Right Arrow 5"/>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09167220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752421" y="2849445"/>
            <a:ext cx="6061166" cy="5112259"/>
          </a:xfrm>
        </p:spPr>
        <p:txBody>
          <a:bodyPr>
            <a:normAutofit/>
          </a:bodyPr>
          <a:lstStyle/>
          <a:p>
            <a:pPr marL="0" indent="0">
              <a:buNone/>
            </a:pPr>
            <a:r>
              <a:rPr lang="en-US" sz="6400" b="1"/>
              <a:t>Step 3</a:t>
            </a:r>
            <a:r>
              <a:rPr lang="en-US" sz="6400"/>
              <a:t>:  Attach an Optional Photo or Video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5444" y="2459302"/>
            <a:ext cx="3358026" cy="5838226"/>
          </a:xfrm>
          <a:prstGeom prst="rect">
            <a:avLst/>
          </a:prstGeom>
        </p:spPr>
      </p:pic>
      <p:sp>
        <p:nvSpPr>
          <p:cNvPr id="6" name="Right Arrow 5"/>
          <p:cNvSpPr/>
          <p:nvPr/>
        </p:nvSpPr>
        <p:spPr>
          <a:xfrm>
            <a:off x="4124379" y="5745962"/>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9142864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418013" y="2849445"/>
            <a:ext cx="7426669" cy="5112259"/>
          </a:xfrm>
        </p:spPr>
        <p:txBody>
          <a:bodyPr>
            <a:normAutofit/>
          </a:bodyPr>
          <a:lstStyle/>
          <a:p>
            <a:pPr marL="0" indent="0">
              <a:buNone/>
            </a:pPr>
            <a:r>
              <a:rPr lang="en-US" sz="6400" b="1"/>
              <a:t>Step 4</a:t>
            </a:r>
            <a:r>
              <a:rPr lang="en-US" sz="6400"/>
              <a:t>:  Provide Optional Information and Submit Your Tip</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980" y="2469397"/>
            <a:ext cx="3330158" cy="5872352"/>
          </a:xfrm>
          <a:prstGeom prst="rect">
            <a:avLst/>
          </a:prstGeom>
        </p:spPr>
      </p:pic>
      <p:sp>
        <p:nvSpPr>
          <p:cNvPr id="6" name="Right Arrow 5"/>
          <p:cNvSpPr/>
          <p:nvPr/>
        </p:nvSpPr>
        <p:spPr>
          <a:xfrm>
            <a:off x="4767653" y="596890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239782573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1549"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23288"/>
            <a:ext cx="7315200" cy="4307025"/>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34101"/>
            <a:ext cx="7315199" cy="4307028"/>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19118" y="5046491"/>
            <a:ext cx="2668778" cy="430703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35186" y="2253566"/>
            <a:ext cx="4160381" cy="4457555"/>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75390"/>
            <a:endParaRPr lang="en-US" sz="1920" kern="1200">
              <a:solidFill>
                <a:prstClr val="white"/>
              </a:solidFill>
              <a:latin typeface="Calibri" panose="020F0502020204030204"/>
            </a:endParaRPr>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9" y="2712473"/>
            <a:ext cx="7315203" cy="430702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 name="Rectangle 1">
            <a:extLst>
              <a:ext uri="{FF2B5EF4-FFF2-40B4-BE49-F238E27FC236}">
                <a16:creationId xmlns:a16="http://schemas.microsoft.com/office/drawing/2014/main" id="{E0C7E0EE-C14F-AB43-976F-C0CAB10DFC4A}"/>
              </a:ext>
            </a:extLst>
          </p:cNvPr>
          <p:cNvSpPr/>
          <p:nvPr/>
        </p:nvSpPr>
        <p:spPr>
          <a:xfrm>
            <a:off x="497837" y="1845179"/>
            <a:ext cx="3414790" cy="3613330"/>
          </a:xfrm>
          <a:prstGeom prst="rect">
            <a:avLst/>
          </a:prstGeom>
        </p:spPr>
        <p:txBody>
          <a:bodyPr vert="horz" lIns="97536" tIns="48768" rIns="97536" bIns="48768" rtlCol="0" anchor="b">
            <a:normAutofit/>
          </a:bodyPr>
          <a:lstStyle/>
          <a:p>
            <a:pPr algn="r" defTabSz="975390">
              <a:lnSpc>
                <a:spcPct val="90000"/>
              </a:lnSpc>
              <a:spcBef>
                <a:spcPct val="0"/>
              </a:spcBef>
              <a:spcAft>
                <a:spcPts val="640"/>
              </a:spcAft>
              <a:defRPr/>
            </a:pPr>
            <a:r>
              <a:rPr lang="en-US" altLang="en-US" sz="4267" kern="1200">
                <a:solidFill>
                  <a:srgbClr val="FFFFFF"/>
                </a:solidFill>
                <a:latin typeface="Calibri Light" panose="020F0302020204030204"/>
                <a:ea typeface="+mn-ea"/>
                <a:cs typeface="+mn-cs"/>
              </a:rPr>
              <a:t>False Tips Lead to possible Criminal penalties</a:t>
            </a:r>
          </a:p>
        </p:txBody>
      </p:sp>
      <p:sp>
        <p:nvSpPr>
          <p:cNvPr id="7" name="TextBox 6">
            <a:extLst>
              <a:ext uri="{FF2B5EF4-FFF2-40B4-BE49-F238E27FC236}">
                <a16:creationId xmlns:a16="http://schemas.microsoft.com/office/drawing/2014/main" id="{EAB49D7F-A8E2-2C97-ED60-98FC1409FF11}"/>
              </a:ext>
            </a:extLst>
          </p:cNvPr>
          <p:cNvSpPr txBox="1"/>
          <p:nvPr/>
        </p:nvSpPr>
        <p:spPr>
          <a:xfrm>
            <a:off x="5130944" y="1911979"/>
            <a:ext cx="6992370" cy="5915783"/>
          </a:xfrm>
          <a:prstGeom prst="rect">
            <a:avLst/>
          </a:prstGeom>
        </p:spPr>
        <p:txBody>
          <a:bodyPr vert="horz" lIns="97536" tIns="48768" rIns="97536" bIns="48768" rtlCol="0" anchor="ctr">
            <a:normAutofit/>
          </a:bodyPr>
          <a:lstStyle/>
          <a:p>
            <a:pPr indent="-243848" defTabSz="975390">
              <a:lnSpc>
                <a:spcPct val="90000"/>
              </a:lnSpc>
              <a:spcBef>
                <a:spcPct val="0"/>
              </a:spcBef>
              <a:spcAft>
                <a:spcPts val="640"/>
              </a:spcAft>
              <a:buFont typeface="Arial" panose="020B0604020202020204" pitchFamily="34" charset="0"/>
              <a:buChar char="•"/>
              <a:defRPr/>
            </a:pPr>
            <a:r>
              <a:rPr lang="en-US" altLang="en-US" sz="2133" kern="1200">
                <a:solidFill>
                  <a:prstClr val="black"/>
                </a:solidFill>
                <a:latin typeface="Calibri" panose="020F0502020204030204"/>
                <a:ea typeface="+mn-ea"/>
                <a:cs typeface="+mn-cs"/>
              </a:rPr>
              <a:t>If someone who knowingly submits a false tip through FortifyFL may be subject to further investigation by law enforcement, and may be subject to criminal penalties under Section 837.05, F.S.</a:t>
            </a:r>
          </a:p>
          <a:p>
            <a:pPr marL="487695" lvl="1" indent="-243848" defTabSz="975390">
              <a:lnSpc>
                <a:spcPct val="90000"/>
              </a:lnSpc>
              <a:spcBef>
                <a:spcPct val="0"/>
              </a:spcBef>
              <a:spcAft>
                <a:spcPts val="640"/>
              </a:spcAft>
              <a:buFont typeface="Arial" panose="020B0604020202020204" pitchFamily="34" charset="0"/>
              <a:buChar char="•"/>
              <a:defRPr/>
            </a:pPr>
            <a:endParaRPr lang="en-US" altLang="en-US" sz="2133" u="sng" kern="1200">
              <a:solidFill>
                <a:prstClr val="black"/>
              </a:solidFill>
              <a:latin typeface="Calibri" panose="020F0502020204030204"/>
              <a:ea typeface="+mn-ea"/>
              <a:cs typeface="+mn-cs"/>
            </a:endParaRPr>
          </a:p>
        </p:txBody>
      </p:sp>
      <p:pic>
        <p:nvPicPr>
          <p:cNvPr id="6" name="Picture 5">
            <a:extLst>
              <a:ext uri="{FF2B5EF4-FFF2-40B4-BE49-F238E27FC236}">
                <a16:creationId xmlns:a16="http://schemas.microsoft.com/office/drawing/2014/main" id="{79007761-EDBA-2442-8399-D3BDF99808B7}"/>
              </a:ext>
            </a:extLst>
          </p:cNvPr>
          <p:cNvPicPr>
            <a:picLocks noChangeAspect="1"/>
          </p:cNvPicPr>
          <p:nvPr/>
        </p:nvPicPr>
        <p:blipFill>
          <a:blip r:embed="rId2"/>
          <a:stretch>
            <a:fillRect/>
          </a:stretch>
        </p:blipFill>
        <p:spPr>
          <a:xfrm>
            <a:off x="12000411" y="7348815"/>
            <a:ext cx="838107" cy="1007079"/>
          </a:xfrm>
          <a:prstGeom prst="rect">
            <a:avLst/>
          </a:prstGeom>
        </p:spPr>
      </p:pic>
    </p:spTree>
    <p:extLst>
      <p:ext uri="{BB962C8B-B14F-4D97-AF65-F5344CB8AC3E}">
        <p14:creationId xmlns:p14="http://schemas.microsoft.com/office/powerpoint/2010/main" val="34887993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729E22-4803-237E-8806-F31D1849C192}"/>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166924324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A30844-1C86-B775-35BD-0949E02F60D8}"/>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414890286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288A-FF21-2FC3-487E-0CA634767379}"/>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B9C1DA4-DB2E-5782-0B85-55DA97C380EA}"/>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AC9D7DD6-6030-3950-DB47-0E9BC665DDE4}"/>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3398197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B5E183-C3B0-F42F-6EFB-FC8FFF7ADB5F}"/>
              </a:ext>
            </a:extLst>
          </p:cNvPr>
          <p:cNvPicPr>
            <a:picLocks noChangeAspect="1"/>
          </p:cNvPicPr>
          <p:nvPr/>
        </p:nvPicPr>
        <p:blipFill>
          <a:blip r:embed="rId2"/>
          <a:srcRect t="8289" r="20302" b="801"/>
          <a:stretch/>
        </p:blipFill>
        <p:spPr>
          <a:xfrm>
            <a:off x="1625615" y="1219208"/>
            <a:ext cx="9753585" cy="7315193"/>
          </a:xfrm>
          <a:prstGeom prst="rect">
            <a:avLst/>
          </a:prstGeom>
        </p:spPr>
      </p:pic>
      <p:sp>
        <p:nvSpPr>
          <p:cNvPr id="13" name="Rectangle 12">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1" y="1219200"/>
            <a:ext cx="9757441" cy="73152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350" kern="1200">
              <a:solidFill>
                <a:prstClr val="white"/>
              </a:solidFill>
              <a:latin typeface="Calibri" panose="020F0502020204030204"/>
            </a:endParaRPr>
          </a:p>
        </p:txBody>
      </p:sp>
      <p:graphicFrame>
        <p:nvGraphicFramePr>
          <p:cNvPr id="6" name="Text Placeholder 3">
            <a:extLst>
              <a:ext uri="{FF2B5EF4-FFF2-40B4-BE49-F238E27FC236}">
                <a16:creationId xmlns:a16="http://schemas.microsoft.com/office/drawing/2014/main" id="{CF20CA80-3CA1-4787-A502-43F16D958506}"/>
              </a:ext>
            </a:extLst>
          </p:cNvPr>
          <p:cNvGraphicFramePr>
            <a:graphicFrameLocks noGrp="1"/>
          </p:cNvGraphicFramePr>
          <p:nvPr>
            <p:ph sz="half" idx="1"/>
          </p:nvPr>
        </p:nvGraphicFramePr>
        <p:xfrm>
          <a:off x="370637" y="1355750"/>
          <a:ext cx="12377318" cy="7022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296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EEE05-A130-5E54-BD38-11E0E907BA31}"/>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17FF46D3-07E2-2E4C-8685-76D8E0156CC3}"/>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BFF23BA1-5C1B-4ECD-FE40-9B82308BEBE6}"/>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FE58E3CF-F1F6-484C-A88D-C171BED35F09}"/>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D5E8FF81-B97A-C158-C2F6-45DAE9DDFD78}"/>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8BB69EEE-63A2-46BC-C185-AFCE013F768A}"/>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10E5B5FB-6C1D-A61C-9F5C-5DB75CAD3EF8}"/>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AF85F3CB-A0F2-992C-CB9D-78232255AEE8}"/>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FD65221C-FBFA-B65A-9065-E6BB6B415C1C}"/>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38E72A5-5389-D38D-38FE-AB2F5E23D32C}"/>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3FAA6A98-A49A-81D2-E9F1-825C2A5ED844}"/>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CA77B483-4FD3-3F5C-B32C-5E494544B122}"/>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443F3ED6-5CFB-5AAB-ACAF-D7D83960BB7F}"/>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216FF5BF-9E18-1B8C-B57B-19962735143C}"/>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9722FA37-21EF-F10B-7372-90E403AC7A22}"/>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96D4BD94-27DA-C768-0D6E-77833660A2B8}"/>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6089B9C4-A63C-665D-395D-51DCE3865EC0}"/>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11467EC2-DA8C-4AC3-DAB0-64112DFA5729}"/>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E2A95144-AE18-DC75-A030-113FBF90032B}"/>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F4B236FE-889D-7AC0-5651-D72053EF74C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E7CC2F10-C269-271E-DD2D-0E5096F4CE8C}"/>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7310349A-DA16-A4CD-E628-8FC8ECD12C57}"/>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01E9E235-741E-C294-0369-A08DAA5812C0}"/>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A96A54C0-6BA0-18A9-17D9-05348C3A0DDC}"/>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E3B5B0EE-1DC3-B6D5-4D6A-6C765279CE5B}"/>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75FC38C5-A4D8-D56F-75F7-07ABA42AAAEB}"/>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1CF806BB-8F44-EE72-E229-B36DBE5C15B7}"/>
              </a:ext>
            </a:extLst>
          </p:cNvPr>
          <p:cNvPicPr>
            <a:picLocks noChangeAspect="1"/>
          </p:cNvPicPr>
          <p:nvPr/>
        </p:nvPicPr>
        <p:blipFill>
          <a:blip r:embed="rId2"/>
          <a:stretch>
            <a:fillRect/>
          </a:stretch>
        </p:blipFill>
        <p:spPr>
          <a:xfrm>
            <a:off x="0" y="60350"/>
            <a:ext cx="13004800" cy="9693250"/>
          </a:xfrm>
          <a:prstGeom prst="rect">
            <a:avLst/>
          </a:prstGeom>
        </p:spPr>
      </p:pic>
    </p:spTree>
    <p:extLst>
      <p:ext uri="{BB962C8B-B14F-4D97-AF65-F5344CB8AC3E}">
        <p14:creationId xmlns:p14="http://schemas.microsoft.com/office/powerpoint/2010/main" val="1930040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8F19B-1E7F-1678-E64D-23E8F5ABAAB5}"/>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AD3ED3F-F15C-3A85-2585-3866D1A5671E}"/>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5F4B9F82-30C7-4C03-4F61-48AC2D9E479C}"/>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5B436B70-1B16-E0F5-59FE-DC6BB95BB9CF}"/>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41770BEA-F14C-E855-62E1-70AD4F5615D1}"/>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BD16AED-FDA3-1451-D792-DBEA3FC56370}"/>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6E8D115C-5DA2-751B-1BA7-BF668F93D47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016FC21-FC7A-0F7B-C103-F64DFD5C7ED3}"/>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1566C5CB-B1D5-FD97-31CD-F4EEA52120F4}"/>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98D4424-8484-EF87-780D-B0898067A5A5}"/>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755D9E8D-037C-E35E-A615-5FD3233100C4}"/>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091A70D0-0519-38A6-8A10-66736449FBE2}"/>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EB7BADA0-2F5E-4A13-4C0D-CE50F9E84BF8}"/>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07DBE069-34AD-1533-6223-0ACB5F991923}"/>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93C34272-3DA4-98E8-657D-E7E1D327CFB6}"/>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8C6DEB2A-F9C8-D88C-8BDB-71DE60C0C716}"/>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B772D1F9-4423-E5A0-6378-E88AE606E8A2}"/>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99CC47C0-62EE-D49B-1DD7-BC7D3302959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09F26C15-CDC3-2F16-2315-43F2B138797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B9096F0D-5F87-AE44-D5E2-E0DC5E2071B2}"/>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0DFBD04D-86EF-AE2B-8375-F3EDF7151C59}"/>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2B16F943-03FD-AACF-0EE3-04E74493942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5F698D5D-182A-F012-5F44-9194AC888E2B}"/>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311AA5C2-0E21-5E58-73F3-FFAAC22A308D}"/>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7720F62F-C059-46E7-9C63-082BB0D5E7EA}"/>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9FB0AC95-3EAE-5F91-E5FE-24C05E4CE95D}"/>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98E3EE92-948C-C207-E9F1-A4C8AE2A17BA}"/>
              </a:ext>
            </a:extLst>
          </p:cNvPr>
          <p:cNvPicPr>
            <a:picLocks noChangeAspect="1"/>
          </p:cNvPicPr>
          <p:nvPr/>
        </p:nvPicPr>
        <p:blipFill>
          <a:blip r:embed="rId2"/>
          <a:stretch>
            <a:fillRect/>
          </a:stretch>
        </p:blipFill>
        <p:spPr>
          <a:xfrm>
            <a:off x="0" y="60349"/>
            <a:ext cx="13004800" cy="9632902"/>
          </a:xfrm>
          <a:prstGeom prst="rect">
            <a:avLst/>
          </a:prstGeom>
        </p:spPr>
      </p:pic>
    </p:spTree>
    <p:extLst>
      <p:ext uri="{BB962C8B-B14F-4D97-AF65-F5344CB8AC3E}">
        <p14:creationId xmlns:p14="http://schemas.microsoft.com/office/powerpoint/2010/main" val="4215130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647FA-ECBB-F30C-9A15-2EAB65981EA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34F83D4B-F74F-3420-35CD-A8996719B466}"/>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47410C65-BC1B-9CA9-71C9-D2C7B82CD800}"/>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32230000-4AA1-6B02-B1F2-39D6D61B83F6}"/>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92FC210-900C-87F4-A217-8F15D414539E}"/>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2465B239-4AEF-55C1-28E1-EB403E2864A9}"/>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B8EF2575-D9CD-B20C-F68F-35E23877768F}"/>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00B1F9B5-9AD7-A833-D19C-F9A111C0AD22}"/>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CA6383D4-EBF4-9D5A-CEA6-A0C2D0B7F694}"/>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0BDAA80D-A869-1051-2216-C9F5FA9F3313}"/>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24296E9D-00E1-365D-80C1-470CAE223DAA}"/>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1B710C9-EE90-1253-E03A-5809338659E8}"/>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8BE614A2-B12D-0DF8-84B5-7868031A64C7}"/>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725C5C78-572E-6145-790A-446A9C62C70D}"/>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AEC5A1EA-A495-F25D-12EC-FF111F3B3396}"/>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0586DCAF-D63D-3D3C-71C7-CF380EBE4334}"/>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FB1711DB-4B27-19C3-A160-2B0D94B413F2}"/>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8FAF319F-CAA9-A1DE-5C83-0D2AB6F97E6C}"/>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5E76BC62-9D52-B03D-5430-91FD85165D3A}"/>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696EC70E-E99F-3853-8787-D6C3F0BCCBED}"/>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EAFFDE03-BD9D-5665-7911-DDB431AC9D3F}"/>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894955D-7B67-DE67-CD19-20CC3129209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B12B05D5-CDE8-FFA4-0A75-658FA3B03284}"/>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652B40C-7D1B-AABE-F9A0-BC166A7386DF}"/>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83C7E3B6-463A-45D8-ADA7-ED24A1B4A933}"/>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D2B735F6-1242-355F-24F8-45B337EA9FC8}"/>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B9CCB102-37AC-D118-7F54-96D21AB77F38}"/>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16585195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F4ED5-30C2-C570-CB83-2D7CFA1A526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CFDB39A-8D0D-9414-A09B-F98232F03694}"/>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id="{5FF083CD-DACB-F370-9CBE-70D17845F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Tree>
    <p:extLst>
      <p:ext uri="{BB962C8B-B14F-4D97-AF65-F5344CB8AC3E}">
        <p14:creationId xmlns:p14="http://schemas.microsoft.com/office/powerpoint/2010/main" val="25910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52C87-93DD-1FDB-F0F5-1349B401D269}"/>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C35D7AB2-12C1-D87E-8831-AAD084DAC65A}"/>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4A007CBA-2439-CDEF-79A6-C51FED9CBC6A}"/>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F11210F2-9372-4910-BCED-6B045FDA44FE}"/>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377AF22E-EBF2-976E-107C-F9E82C7F5F4C}"/>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FE99073-DF0A-704A-EBDD-1AFE5C62AF4C}"/>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3A6EF5BC-8B43-788E-4ABD-EE2F46E8E6A0}"/>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5D722C19-776E-1030-BA18-B2211C88818F}"/>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7D63DD94-F4B6-6684-D2C0-1E9B67BB89F9}"/>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B3EA162-D7BE-E76F-3D62-3101E3CBF30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721B8FA-FBCB-6659-CE0F-03164101269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6138E2E-3F7C-6165-6CD6-DE610079694B}"/>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9AD78532-A0F6-0AC5-90FE-B7E8150FEC5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45F3DA07-CD52-44B4-BF89-C8BDF2821D20}"/>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6C0F7BE-3784-18E7-0E26-287D4BF7AEC4}"/>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181626C0-A3BC-A852-8960-46406D7DECF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950F83FC-4123-D333-8984-50948BFE8ADA}"/>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1E371B1A-25FC-9D8C-3E5A-64EEFD9BAF0C}"/>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D4CE27D8-AFC3-8AFB-3517-10114C24A3B6}"/>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719566E6-789F-EA10-B82D-D924826249A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38D1AD85-A261-3979-4702-ADB6EDDD21A0}"/>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E70C9055-FC78-244D-738F-639943655ACF}"/>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F6F3DE55-5E89-A6F5-2CB0-4E87C02E1A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B1E70AEA-F518-3C2D-E279-5C7454978570}"/>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BE2D5A27-5CE2-20BC-15DA-009D6FDF92C1}"/>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4E69D21-DDA2-9370-8A6E-F63DC4C6A5C9}"/>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D1ABF50B-C6BF-0A48-3A03-9AD0EAC0FF94}"/>
              </a:ext>
            </a:extLst>
          </p:cNvPr>
          <p:cNvPicPr>
            <a:picLocks noChangeAspect="1"/>
          </p:cNvPicPr>
          <p:nvPr/>
        </p:nvPicPr>
        <p:blipFill>
          <a:blip r:embed="rId2"/>
          <a:stretch>
            <a:fillRect/>
          </a:stretch>
        </p:blipFill>
        <p:spPr>
          <a:xfrm>
            <a:off x="0" y="60349"/>
            <a:ext cx="13004800" cy="9632901"/>
          </a:xfrm>
          <a:prstGeom prst="rect">
            <a:avLst/>
          </a:prstGeom>
        </p:spPr>
      </p:pic>
    </p:spTree>
    <p:extLst>
      <p:ext uri="{BB962C8B-B14F-4D97-AF65-F5344CB8AC3E}">
        <p14:creationId xmlns:p14="http://schemas.microsoft.com/office/powerpoint/2010/main" val="2265990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70B7-CCDA-FC73-8222-A198A888E2E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3E3C699D-9B9D-F7AE-92F0-CB8306225532}"/>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83C8F7A9-DAE9-CD90-EC06-69C837467D12}"/>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3F155543-B3CB-4807-A422-A09DBD28F9BB}"/>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511D582F-B117-EF4A-F1FA-D1D837C72F0A}"/>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8567E570-745F-7929-F72C-6382712C464D}"/>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B9C44661-4177-3F9D-0C33-B1FB8454ADC2}"/>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A65A3BE5-01F6-6DFF-A42C-58460747B0A6}"/>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AA34F70C-6399-DFF7-F746-5B31A7E5BD6C}"/>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847B5BFC-87B3-024A-B86C-37A948DE67BA}"/>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F9B425F-FA63-689C-1F8E-A0046DA754B8}"/>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FE4DDF5F-697D-BFF6-2C49-0C4045060DD0}"/>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247C0B75-E7B9-3CAE-3462-E05F4BF00F82}"/>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1DF7D5AA-A749-AAD1-2878-552DF337A006}"/>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EFAF2D18-714C-7367-30DA-0E67CBD10029}"/>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2D10C335-B1E5-AF59-C24B-DFE550466BEA}"/>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48B42D81-3CD1-C42C-6725-87281A580158}"/>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3A2AA5F5-6861-0115-7AB7-8A6DCA013236}"/>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75298C65-7308-DAAD-D716-FC68A196D323}"/>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F96CB33-51D1-4A86-E349-7A6725BD3B30}"/>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508E9A0C-C094-35D3-1CFF-8DABD6706907}"/>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67CC3B6-EA1B-F859-6790-7081823760A1}"/>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73FBF29B-9568-CF58-C1F4-16877BF0134C}"/>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C2DC2C3-0DB6-AA00-963C-4B46CB1E0B65}"/>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D80AA273-FA5B-A1B1-893B-9B1EB1DFD746}"/>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2640FD5D-8AE4-EAC9-06F4-91AE87517CC0}"/>
              </a:ext>
            </a:extLst>
          </p:cNvPr>
          <p:cNvSpPr>
            <a:spLocks noGrp="1"/>
          </p:cNvSpPr>
          <p:nvPr>
            <p:ph type="subTitle" idx="28"/>
          </p:nvPr>
        </p:nvSpPr>
        <p:spPr/>
        <p:txBody>
          <a:bodyPr/>
          <a:lstStyle/>
          <a:p>
            <a:endParaRPr lang="en-US"/>
          </a:p>
        </p:txBody>
      </p:sp>
      <p:pic>
        <p:nvPicPr>
          <p:cNvPr id="30" name="Picture 29">
            <a:extLst>
              <a:ext uri="{FF2B5EF4-FFF2-40B4-BE49-F238E27FC236}">
                <a16:creationId xmlns:a16="http://schemas.microsoft.com/office/drawing/2014/main" id="{5EE6D9DA-7E4C-7190-EB9E-2E6E8E6718C2}"/>
              </a:ext>
            </a:extLst>
          </p:cNvPr>
          <p:cNvPicPr>
            <a:picLocks noChangeAspect="1"/>
          </p:cNvPicPr>
          <p:nvPr/>
        </p:nvPicPr>
        <p:blipFill>
          <a:blip r:embed="rId2"/>
          <a:stretch>
            <a:fillRect/>
          </a:stretch>
        </p:blipFill>
        <p:spPr>
          <a:xfrm>
            <a:off x="0" y="60349"/>
            <a:ext cx="13004800" cy="9693251"/>
          </a:xfrm>
          <a:prstGeom prst="rect">
            <a:avLst/>
          </a:prstGeom>
        </p:spPr>
      </p:pic>
    </p:spTree>
    <p:extLst>
      <p:ext uri="{BB962C8B-B14F-4D97-AF65-F5344CB8AC3E}">
        <p14:creationId xmlns:p14="http://schemas.microsoft.com/office/powerpoint/2010/main" val="3194687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5036E-FF8D-6C9D-C07A-3205F2656568}"/>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1DC1E29-84B9-B09B-84EB-86BBB2C39935}"/>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EA1A24BB-A255-9EA5-EAFA-5510D8F95150}"/>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9AA5B0BF-AE74-619C-266C-E7CF0CD45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B24065-68FF-7309-2AD1-361243D80A68}"/>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A67DB28C-A216-741B-445C-3E8E2F7C253E}"/>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2DE0B910-CDB4-42FA-8865-C8F1E2A5E88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A7272DA-1738-E367-E7FC-6237FE2E212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DD0C621E-BCDD-6BEF-8628-2FDE754B76BB}"/>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C59CCD99-FD31-3DAC-34EA-4366E199E4F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F70A0DAC-33EA-17D7-BBBB-A94321921F6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6857875A-EBEC-AFCA-B0A2-7531B4A85FF6}"/>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589EC06A-5B31-32E1-EE3B-8B08ED5970E1}"/>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9AB22850-BDA4-83AF-8521-D7F7F041216D}"/>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CDBBCEC7-8CBB-A763-659F-9119219B7C7D}"/>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E9D7D7EA-116C-A30C-82B9-75CA4D03BA4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8BC0ECD3-63CC-F380-84B7-0E2E45E4ADF9}"/>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22921464-059D-6EB2-031A-042FAEDEFDC2}"/>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1DF3B2B2-9CD7-B565-152A-2182DB3D7BB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EB11EB20-1575-372F-CFD3-6B3CF9B350DA}"/>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C5FBCFD9-C158-B588-9F8B-C9722E944674}"/>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A843C7A0-6F9E-73F1-A205-1D4481428DF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6DD60426-60B8-0A5D-8C51-CB12EDE02CB8}"/>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C0626657-5412-485B-28DC-78FF3C739F2A}"/>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6539C79E-EC7F-EE48-871D-03DFC03A59FB}"/>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0A0A7DA2-D208-82D2-F4D7-BAE0EF37D333}"/>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0D01C025-FBC9-8671-491C-DDC9B9D6EBEB}"/>
              </a:ext>
            </a:extLst>
          </p:cNvPr>
          <p:cNvPicPr>
            <a:picLocks noChangeAspect="1"/>
          </p:cNvPicPr>
          <p:nvPr/>
        </p:nvPicPr>
        <p:blipFill>
          <a:blip r:embed="rId2"/>
          <a:stretch>
            <a:fillRect/>
          </a:stretch>
        </p:blipFill>
        <p:spPr>
          <a:xfrm>
            <a:off x="2146852" y="-1"/>
            <a:ext cx="8527774" cy="9693251"/>
          </a:xfrm>
          <a:prstGeom prst="rect">
            <a:avLst/>
          </a:prstGeom>
        </p:spPr>
      </p:pic>
    </p:spTree>
    <p:extLst>
      <p:ext uri="{BB962C8B-B14F-4D97-AF65-F5344CB8AC3E}">
        <p14:creationId xmlns:p14="http://schemas.microsoft.com/office/powerpoint/2010/main" val="17173038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B2B1-2B3E-7674-5EEC-8261B616167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943A3662-F1EE-433A-8C07-179AFD4DA271}"/>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CC7BA34A-994B-6C48-258B-BC8037E41CD4}"/>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0F5FF141-D5F5-0AC0-A3D2-37FD3D62B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966310-53B4-1922-02C6-B39169D39A36}"/>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2494325F-DE6F-AF61-6188-6F22DAA48817}"/>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4623A56A-2129-5138-2622-C38CD3C817AA}"/>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80E579CE-500B-AF6F-7E00-4B1E6CB90AE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6F28D692-5B4D-9B29-5802-68E20ECBA06D}"/>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78C20DB8-BB1C-D01E-1FEF-1B84FDF3458F}"/>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0267174-9995-3CC4-6878-FFBE365179C6}"/>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BEA6D2DA-952B-666B-00D0-B5C09C3FFAA5}"/>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0F99979E-0DC8-F9F9-ED87-2255A28F9CF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D7C297F1-A578-0EFB-DE17-872382AB406B}"/>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3AA14EA-253B-172D-A565-B4AEBF561F02}"/>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09DF2800-FF32-69C1-4607-FDE66029ED68}"/>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DEC31D2F-C9C9-875F-CBC1-189BD8740FB7}"/>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6A5AE2B5-9969-0482-4BB4-B6781AACFA8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CCA7474D-1575-1BF7-AD7F-DE133FEA0B9A}"/>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374E14A-226F-83CB-D51F-14DDE1D49669}"/>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BE6ABADA-98A6-E161-EFAB-C30DEBF26AB5}"/>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C5AC91E-F99C-AFD3-329D-CB95B59B8D76}"/>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2FB6122B-4364-3739-A5D9-DB140BCE13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8FF88A3-A893-6C4C-1722-8AB268F39453}"/>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F7E870B4-DB28-C6B8-EBBC-639DB8138312}"/>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B6AAE01-85F3-3827-F589-4388F3785930}"/>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4B60137A-2A01-DA2D-CB5D-A2A63F6B82D2}"/>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3906864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2FBCE9-A7A7-77EB-10B1-F8EC3B169634}"/>
              </a:ext>
            </a:extLst>
          </p:cNvPr>
          <p:cNvSpPr txBox="1"/>
          <p:nvPr/>
        </p:nvSpPr>
        <p:spPr>
          <a:xfrm>
            <a:off x="2479" y="1217825"/>
            <a:ext cx="12993782" cy="3184783"/>
          </a:xfrm>
          <a:prstGeom prst="rect">
            <a:avLst/>
          </a:prstGeom>
          <a:solidFill>
            <a:schemeClr val="tx1"/>
          </a:solid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5120" b="1" kern="1200">
                <a:solidFill>
                  <a:prstClr val="white"/>
                </a:solidFill>
                <a:latin typeface="Aptos" panose="02110004020202020204"/>
                <a:ea typeface="+mn-lt"/>
                <a:cs typeface="+mn-lt"/>
              </a:rPr>
              <a:t>Open Sesame: Library Edition!</a:t>
            </a:r>
            <a:endParaRPr lang="en-US" sz="5120" b="1" kern="1200">
              <a:solidFill>
                <a:prstClr val="white"/>
              </a:solidFill>
              <a:latin typeface="Aptos" panose="02110004020202020204"/>
              <a:ea typeface="+mn-ea"/>
              <a:cs typeface="+mn-cs"/>
            </a:endParaRPr>
          </a:p>
          <a:p>
            <a:pPr defTabSz="975390"/>
            <a:r>
              <a:rPr lang="en-US" sz="2987" b="1" kern="1200" dirty="0">
                <a:solidFill>
                  <a:prstClr val="white"/>
                </a:solidFill>
                <a:latin typeface="Aptos" panose="02110004020202020204"/>
                <a:ea typeface="+mn-ea"/>
                <a:cs typeface="+mn-cs"/>
              </a:rPr>
              <a:t>With </a:t>
            </a:r>
            <a:r>
              <a:rPr lang="en-US" sz="2987" b="1" kern="1200" dirty="0" err="1">
                <a:solidFill>
                  <a:prstClr val="white"/>
                </a:solidFill>
                <a:latin typeface="Aptos" panose="02110004020202020204"/>
                <a:ea typeface="+mn-ea"/>
                <a:cs typeface="+mn-cs"/>
              </a:rPr>
              <a:t>Ms.Abel</a:t>
            </a:r>
            <a:endParaRPr lang="en-US" sz="2987" kern="1200" dirty="0" err="1">
              <a:solidFill>
                <a:prstClr val="white"/>
              </a:solidFill>
              <a:latin typeface="Aptos" panose="02110004020202020204"/>
              <a:ea typeface="+mn-ea"/>
              <a:cs typeface="+mn-cs"/>
            </a:endParaRPr>
          </a:p>
          <a:p>
            <a:pPr defTabSz="975390"/>
            <a:r>
              <a:rPr lang="en-US" sz="2987" b="1" kern="1200" dirty="0">
                <a:solidFill>
                  <a:prstClr val="white"/>
                </a:solidFill>
                <a:latin typeface="Aptos" panose="02110004020202020204"/>
                <a:ea typeface="+mn-ea"/>
                <a:cs typeface="+mn-cs"/>
              </a:rPr>
              <a:t>Library is now open </a:t>
            </a:r>
            <a:r>
              <a:rPr lang="en-US" sz="2987" b="1" u="sng" kern="1200" dirty="0">
                <a:solidFill>
                  <a:prstClr val="white"/>
                </a:solidFill>
                <a:latin typeface="Aptos" panose="02110004020202020204"/>
                <a:ea typeface="+mn-ea"/>
                <a:cs typeface="+mn-cs"/>
              </a:rPr>
              <a:t>Only </a:t>
            </a:r>
            <a:r>
              <a:rPr lang="en-US" sz="2987" b="1" kern="1200" dirty="0">
                <a:solidFill>
                  <a:prstClr val="white"/>
                </a:solidFill>
                <a:latin typeface="Aptos" panose="02110004020202020204"/>
                <a:ea typeface="+mn-ea"/>
                <a:cs typeface="+mn-cs"/>
              </a:rPr>
              <a:t>o</a:t>
            </a:r>
            <a:r>
              <a:rPr lang="en-US" sz="2987" b="1" kern="1200" dirty="0">
                <a:solidFill>
                  <a:prstClr val="white"/>
                </a:solidFill>
                <a:latin typeface="Aptos" panose="02110004020202020204"/>
                <a:ea typeface="+mn-lt"/>
                <a:cs typeface="+mn-lt"/>
              </a:rPr>
              <a:t>n</a:t>
            </a:r>
            <a:r>
              <a:rPr lang="en-US" sz="2987" b="1" kern="1200" dirty="0">
                <a:solidFill>
                  <a:prstClr val="white"/>
                </a:solidFill>
                <a:latin typeface="Aptos" panose="02110004020202020204"/>
                <a:ea typeface="+mn-ea"/>
                <a:cs typeface="+mn-cs"/>
              </a:rPr>
              <a:t> Wednesdays during </a:t>
            </a:r>
            <a:r>
              <a:rPr lang="en-US" sz="2987" b="1" u="sng" kern="1200" dirty="0">
                <a:solidFill>
                  <a:prstClr val="white"/>
                </a:solidFill>
                <a:latin typeface="Aptos" panose="02110004020202020204"/>
                <a:ea typeface="+mn-ea"/>
                <a:cs typeface="+mn-cs"/>
              </a:rPr>
              <a:t>Lunch</a:t>
            </a:r>
          </a:p>
          <a:p>
            <a:pPr defTabSz="975390"/>
            <a:r>
              <a:rPr lang="en-US" sz="2987" b="1" kern="1200" dirty="0">
                <a:solidFill>
                  <a:prstClr val="white"/>
                </a:solidFill>
                <a:latin typeface="Aptos" panose="02110004020202020204"/>
                <a:ea typeface="+mn-ea"/>
                <a:cs typeface="+mn-cs"/>
              </a:rPr>
              <a:t>Borrowing books: Sign the book out on </a:t>
            </a:r>
            <a:r>
              <a:rPr lang="en-US" sz="2987" b="1" kern="1200">
                <a:solidFill>
                  <a:prstClr val="white"/>
                </a:solidFill>
                <a:latin typeface="Aptos" panose="02110004020202020204"/>
                <a:ea typeface="+mn-ea"/>
                <a:cs typeface="+mn-cs"/>
              </a:rPr>
              <a:t>the</a:t>
            </a:r>
            <a:r>
              <a:rPr lang="en-US" sz="2987" b="1" kern="1200" dirty="0">
                <a:solidFill>
                  <a:prstClr val="white"/>
                </a:solidFill>
                <a:latin typeface="Aptos" panose="02110004020202020204"/>
                <a:ea typeface="+mn-ea"/>
                <a:cs typeface="+mn-cs"/>
              </a:rPr>
              <a:t> sign out sheet</a:t>
            </a:r>
          </a:p>
          <a:p>
            <a:pPr defTabSz="975390"/>
            <a:r>
              <a:rPr lang="en-US" sz="2987" b="1" kern="1200" dirty="0">
                <a:solidFill>
                  <a:prstClr val="white"/>
                </a:solidFill>
                <a:latin typeface="Aptos" panose="02110004020202020204"/>
                <a:ea typeface="+mn-ea"/>
                <a:cs typeface="+mn-cs"/>
              </a:rPr>
              <a:t>Return in 2 weeks! </a:t>
            </a:r>
          </a:p>
          <a:p>
            <a:pPr defTabSz="975390"/>
            <a:r>
              <a:rPr lang="en-US" sz="2987" b="1" kern="1200" dirty="0">
                <a:solidFill>
                  <a:prstClr val="white"/>
                </a:solidFill>
                <a:latin typeface="Aptos" panose="02110004020202020204"/>
                <a:ea typeface="+mn-ea"/>
                <a:cs typeface="+mn-cs"/>
              </a:rPr>
              <a:t>RM:232</a:t>
            </a:r>
          </a:p>
        </p:txBody>
      </p:sp>
      <p:pic>
        <p:nvPicPr>
          <p:cNvPr id="2" name="Picture 1" descr="LPS Libraries — Lexington Public Schools">
            <a:extLst>
              <a:ext uri="{FF2B5EF4-FFF2-40B4-BE49-F238E27FC236}">
                <a16:creationId xmlns:a16="http://schemas.microsoft.com/office/drawing/2014/main" id="{53823F44-1F1D-343C-7B4B-B149B58D3F5A}"/>
              </a:ext>
            </a:extLst>
          </p:cNvPr>
          <p:cNvPicPr>
            <a:picLocks noChangeAspect="1"/>
          </p:cNvPicPr>
          <p:nvPr/>
        </p:nvPicPr>
        <p:blipFill>
          <a:blip r:embed="rId3"/>
          <a:stretch>
            <a:fillRect/>
          </a:stretch>
        </p:blipFill>
        <p:spPr>
          <a:xfrm>
            <a:off x="6195" y="4240190"/>
            <a:ext cx="5994400" cy="4306353"/>
          </a:xfrm>
          <a:prstGeom prst="rect">
            <a:avLst/>
          </a:prstGeom>
        </p:spPr>
      </p:pic>
      <p:pic>
        <p:nvPicPr>
          <p:cNvPr id="4" name="Picture 3" descr="Functions of a library">
            <a:extLst>
              <a:ext uri="{FF2B5EF4-FFF2-40B4-BE49-F238E27FC236}">
                <a16:creationId xmlns:a16="http://schemas.microsoft.com/office/drawing/2014/main" id="{7211CC82-8920-E5DA-6CC7-B9A5155EB84B}"/>
              </a:ext>
            </a:extLst>
          </p:cNvPr>
          <p:cNvPicPr>
            <a:picLocks noChangeAspect="1"/>
          </p:cNvPicPr>
          <p:nvPr/>
        </p:nvPicPr>
        <p:blipFill>
          <a:blip r:embed="rId4"/>
          <a:stretch>
            <a:fillRect/>
          </a:stretch>
        </p:blipFill>
        <p:spPr>
          <a:xfrm>
            <a:off x="5993533" y="4221977"/>
            <a:ext cx="7024525" cy="4313043"/>
          </a:xfrm>
          <a:prstGeom prst="rect">
            <a:avLst/>
          </a:prstGeom>
        </p:spPr>
      </p:pic>
    </p:spTree>
    <p:extLst>
      <p:ext uri="{BB962C8B-B14F-4D97-AF65-F5344CB8AC3E}">
        <p14:creationId xmlns:p14="http://schemas.microsoft.com/office/powerpoint/2010/main" val="934000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48CE1-E2DB-DECB-3CB9-19794EB7424A}"/>
              </a:ext>
            </a:extLst>
          </p:cNvPr>
          <p:cNvSpPr>
            <a:spLocks noGrp="1"/>
          </p:cNvSpPr>
          <p:nvPr>
            <p:ph type="title"/>
          </p:nvPr>
        </p:nvSpPr>
        <p:spPr>
          <a:xfrm>
            <a:off x="894080" y="1184857"/>
            <a:ext cx="11216640" cy="1056067"/>
          </a:xfrm>
        </p:spPr>
        <p:txBody>
          <a:bodyPr/>
          <a:lstStyle/>
          <a:p>
            <a:pPr marL="243848" indent="-243848" algn="ctr">
              <a:spcBef>
                <a:spcPts val="1067"/>
              </a:spcBef>
            </a:pPr>
            <a:r>
              <a:rPr lang="en-US" sz="3840" b="1" dirty="0">
                <a:latin typeface="Aptos"/>
              </a:rPr>
              <a:t>🐝 SPELLING BEE 🐝</a:t>
            </a:r>
            <a:endParaRPr lang="en-US" sz="3840" dirty="0">
              <a:latin typeface="Aptos"/>
            </a:endParaRPr>
          </a:p>
        </p:txBody>
      </p:sp>
      <p:sp>
        <p:nvSpPr>
          <p:cNvPr id="3" name="Content Placeholder 2">
            <a:extLst>
              <a:ext uri="{FF2B5EF4-FFF2-40B4-BE49-F238E27FC236}">
                <a16:creationId xmlns:a16="http://schemas.microsoft.com/office/drawing/2014/main" id="{A9C55874-A33F-75E9-9ADB-5A1A3C7C2023}"/>
              </a:ext>
            </a:extLst>
          </p:cNvPr>
          <p:cNvSpPr>
            <a:spLocks noGrp="1"/>
          </p:cNvSpPr>
          <p:nvPr>
            <p:ph idx="1"/>
          </p:nvPr>
        </p:nvSpPr>
        <p:spPr>
          <a:xfrm>
            <a:off x="210139" y="2026633"/>
            <a:ext cx="3356271" cy="5365017"/>
          </a:xfrm>
        </p:spPr>
        <p:txBody>
          <a:bodyPr vert="horz" lIns="97536" tIns="48768" rIns="97536" bIns="48768" rtlCol="0" anchor="t">
            <a:normAutofit fontScale="70000" lnSpcReduction="20000"/>
          </a:bodyPr>
          <a:lstStyle/>
          <a:p>
            <a:pPr>
              <a:buNone/>
            </a:pPr>
            <a:r>
              <a:rPr lang="en-US" b="1" dirty="0">
                <a:solidFill>
                  <a:srgbClr val="0D0D0D"/>
                </a:solidFill>
                <a:ea typeface="+mn-lt"/>
                <a:cs typeface="+mn-lt"/>
              </a:rPr>
              <a:t>Who can participate?</a:t>
            </a:r>
            <a:endParaRPr lang="en-US" dirty="0">
              <a:solidFill>
                <a:srgbClr val="000000"/>
              </a:solidFill>
              <a:ea typeface="+mn-lt"/>
              <a:cs typeface="+mn-lt"/>
            </a:endParaRPr>
          </a:p>
          <a:p>
            <a:pPr>
              <a:buNone/>
            </a:pPr>
            <a:br>
              <a:rPr lang="en-US" b="1" dirty="0">
                <a:ea typeface="+mn-lt"/>
                <a:cs typeface="+mn-lt"/>
              </a:rPr>
            </a:br>
            <a:r>
              <a:rPr lang="en-US" sz="2133" b="1" dirty="0">
                <a:solidFill>
                  <a:srgbClr val="0D0D0D"/>
                </a:solidFill>
                <a:ea typeface="+mn-lt"/>
                <a:cs typeface="+mn-lt"/>
              </a:rPr>
              <a:t>📚 Middle School &amp; High School Students</a:t>
            </a:r>
            <a:endParaRPr lang="en-US" sz="2133" dirty="0"/>
          </a:p>
          <a:p>
            <a:pPr>
              <a:buNone/>
            </a:pPr>
            <a:endParaRPr lang="en-US" sz="2133" b="1" dirty="0">
              <a:solidFill>
                <a:srgbClr val="0D0D0D"/>
              </a:solidFill>
            </a:endParaRPr>
          </a:p>
          <a:p>
            <a:pPr>
              <a:buNone/>
            </a:pPr>
            <a:endParaRPr lang="en-US" sz="2133" b="1" dirty="0">
              <a:solidFill>
                <a:srgbClr val="0D0D0D"/>
              </a:solidFill>
            </a:endParaRPr>
          </a:p>
          <a:p>
            <a:pPr>
              <a:buNone/>
            </a:pPr>
            <a:endParaRPr lang="en-US" sz="2133" b="1" dirty="0">
              <a:solidFill>
                <a:srgbClr val="0D0D0D"/>
              </a:solidFill>
            </a:endParaRPr>
          </a:p>
          <a:p>
            <a:pPr>
              <a:buNone/>
            </a:pPr>
            <a:r>
              <a:rPr lang="en-US" sz="2133" b="1" dirty="0"/>
              <a:t>✏️ Written Portion</a:t>
            </a:r>
            <a:endParaRPr lang="en-US" sz="2133" dirty="0"/>
          </a:p>
          <a:p>
            <a:pPr marL="1036352" lvl="1" indent="-304810">
              <a:buFont typeface="Arial"/>
              <a:buChar char="•"/>
            </a:pPr>
            <a:r>
              <a:rPr lang="en-US" sz="2133" dirty="0">
                <a:solidFill>
                  <a:srgbClr val="0D0D0D"/>
                </a:solidFill>
                <a:ea typeface="+mn-lt"/>
                <a:cs typeface="+mn-lt"/>
              </a:rPr>
              <a:t>Complete a spelling test with challenging words</a:t>
            </a:r>
            <a:endParaRPr lang="en-US" sz="2133" dirty="0"/>
          </a:p>
          <a:p>
            <a:pPr marL="1036352" lvl="1" indent="-304810">
              <a:buFont typeface="Arial"/>
              <a:buChar char="•"/>
            </a:pPr>
            <a:r>
              <a:rPr lang="en-US" sz="2133" dirty="0">
                <a:solidFill>
                  <a:srgbClr val="0D0D0D"/>
                </a:solidFill>
                <a:ea typeface="+mn-lt"/>
                <a:cs typeface="+mn-lt"/>
              </a:rPr>
              <a:t>Show off your vocabulary and spelling skills</a:t>
            </a:r>
            <a:endParaRPr lang="en-US" dirty="0"/>
          </a:p>
          <a:p>
            <a:pPr indent="0">
              <a:buNone/>
            </a:pPr>
            <a:r>
              <a:rPr lang="en-US" b="1" dirty="0"/>
              <a:t>🎤 Oral Portion</a:t>
            </a:r>
            <a:endParaRPr lang="en-US" dirty="0"/>
          </a:p>
          <a:p>
            <a:pPr marL="1036352" lvl="1" indent="-304810">
              <a:buFont typeface="Arial"/>
              <a:buChar char="•"/>
            </a:pPr>
            <a:r>
              <a:rPr lang="en-US" sz="2133" dirty="0">
                <a:solidFill>
                  <a:srgbClr val="0D0D0D"/>
                </a:solidFill>
                <a:ea typeface="+mn-lt"/>
                <a:cs typeface="+mn-lt"/>
              </a:rPr>
              <a:t>Finalists will compete by spelling words aloud</a:t>
            </a:r>
            <a:endParaRPr lang="en-US" sz="2133" dirty="0"/>
          </a:p>
          <a:p>
            <a:pPr marL="1036352" lvl="1" indent="-304810">
              <a:buFont typeface="Arial"/>
              <a:buChar char="•"/>
            </a:pPr>
            <a:r>
              <a:rPr lang="en-US" sz="2133" dirty="0">
                <a:solidFill>
                  <a:srgbClr val="0D0D0D"/>
                </a:solidFill>
                <a:ea typeface="+mn-lt"/>
                <a:cs typeface="+mn-lt"/>
              </a:rPr>
              <a:t>Listen carefully, think confidently, and spell it out!</a:t>
            </a:r>
            <a:endParaRPr lang="en-US" sz="2133" dirty="0"/>
          </a:p>
          <a:p>
            <a:pPr marL="1036352" lvl="1" indent="-304810">
              <a:buFont typeface="Arial"/>
              <a:buChar char="•"/>
            </a:pPr>
            <a:endParaRPr lang="en-US" dirty="0">
              <a:solidFill>
                <a:srgbClr val="0D0D0D"/>
              </a:solidFill>
            </a:endParaRPr>
          </a:p>
          <a:p>
            <a:pPr lvl="1" indent="0">
              <a:buNone/>
            </a:pPr>
            <a:br>
              <a:rPr lang="en-US" dirty="0"/>
            </a:br>
            <a:endParaRPr lang="en-US" dirty="0"/>
          </a:p>
        </p:txBody>
      </p:sp>
      <p:sp>
        <p:nvSpPr>
          <p:cNvPr id="5" name="TextBox 4">
            <a:extLst>
              <a:ext uri="{FF2B5EF4-FFF2-40B4-BE49-F238E27FC236}">
                <a16:creationId xmlns:a16="http://schemas.microsoft.com/office/drawing/2014/main" id="{5B165623-D318-9310-B124-0C56D42A2E40}"/>
              </a:ext>
            </a:extLst>
          </p:cNvPr>
          <p:cNvSpPr txBox="1"/>
          <p:nvPr/>
        </p:nvSpPr>
        <p:spPr>
          <a:xfrm>
            <a:off x="9941932" y="2567259"/>
            <a:ext cx="2577172" cy="4841454"/>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1173" kern="1200">
                <a:solidFill>
                  <a:prstClr val="black"/>
                </a:solidFill>
                <a:latin typeface="Aptos"/>
                <a:ea typeface="Segoe UI"/>
                <a:cs typeface="Segoe UI"/>
              </a:rPr>
              <a:t>​</a:t>
            </a:r>
          </a:p>
          <a:p>
            <a:pPr defTabSz="975390"/>
            <a:r>
              <a:rPr lang="en-US" sz="2133" b="1" kern="1200">
                <a:solidFill>
                  <a:prstClr val="black"/>
                </a:solidFill>
                <a:latin typeface="Aptos"/>
                <a:ea typeface="Segoe UI"/>
                <a:cs typeface="Segoe UI"/>
              </a:rPr>
              <a:t>📝 WANT TO PARTICIPATE?</a:t>
            </a:r>
            <a:r>
              <a:rPr lang="en-US" sz="2133" kern="1200">
                <a:solidFill>
                  <a:prstClr val="black"/>
                </a:solidFill>
                <a:latin typeface="Aptos"/>
                <a:ea typeface="Segoe UI"/>
                <a:cs typeface="Segoe UI"/>
              </a:rPr>
              <a:t>​</a:t>
            </a:r>
          </a:p>
          <a:p>
            <a:pPr defTabSz="975390"/>
            <a:endParaRPr lang="en-US" sz="2133" kern="1200" dirty="0">
              <a:latin typeface="Aptos"/>
              <a:ea typeface="Segoe UI"/>
              <a:cs typeface="Segoe UI"/>
            </a:endParaRPr>
          </a:p>
          <a:p>
            <a:pPr defTabSz="975390"/>
            <a:r>
              <a:rPr lang="en-US" sz="2133" b="1" kern="1200">
                <a:solidFill>
                  <a:srgbClr val="0D0D0D"/>
                </a:solidFill>
                <a:latin typeface="Aptos"/>
                <a:ea typeface="Segoe UI"/>
                <a:cs typeface="Segoe UI"/>
              </a:rPr>
              <a:t>Sign up on the sheet outside Ms. Abel’s door!</a:t>
            </a:r>
            <a:r>
              <a:rPr lang="en-US" sz="2133" kern="1200">
                <a:solidFill>
                  <a:prstClr val="black"/>
                </a:solidFill>
                <a:latin typeface="Aptos"/>
                <a:ea typeface="Segoe UI"/>
                <a:cs typeface="Segoe UI"/>
              </a:rPr>
              <a:t>​</a:t>
            </a:r>
          </a:p>
          <a:p>
            <a:pPr defTabSz="975390"/>
            <a:r>
              <a:rPr lang="en-US" sz="2133" kern="1200">
                <a:solidFill>
                  <a:srgbClr val="0D0D0D"/>
                </a:solidFill>
                <a:latin typeface="Aptos"/>
                <a:ea typeface="Segoe UI"/>
                <a:cs typeface="Segoe UI"/>
              </a:rPr>
              <a:t>👉 </a:t>
            </a:r>
            <a:r>
              <a:rPr lang="en-US" sz="2133" b="1" kern="1200">
                <a:solidFill>
                  <a:srgbClr val="0D0D0D"/>
                </a:solidFill>
                <a:latin typeface="Aptos"/>
                <a:ea typeface="Segoe UI"/>
                <a:cs typeface="Segoe UI"/>
              </a:rPr>
              <a:t>Add your information so Ms. Abel can reach out to you with more details.</a:t>
            </a:r>
            <a:r>
              <a:rPr lang="en-US" sz="2133" kern="1200">
                <a:solidFill>
                  <a:prstClr val="black"/>
                </a:solidFill>
                <a:latin typeface="Aptos"/>
                <a:ea typeface="Segoe UI"/>
                <a:cs typeface="Segoe UI"/>
              </a:rPr>
              <a:t>​</a:t>
            </a:r>
          </a:p>
          <a:p>
            <a:pPr defTabSz="975390"/>
            <a:r>
              <a:rPr lang="en-US" sz="2133" b="1" kern="1200">
                <a:solidFill>
                  <a:srgbClr val="0D0D0D"/>
                </a:solidFill>
                <a:latin typeface="Aptos"/>
                <a:ea typeface="Segoe UI"/>
                <a:cs typeface="Segoe UI"/>
              </a:rPr>
              <a:t>Think you can spell it? Prove it! 🐝</a:t>
            </a:r>
            <a:r>
              <a:rPr lang="en-US" sz="1173" kern="1200">
                <a:solidFill>
                  <a:prstClr val="black"/>
                </a:solidFill>
                <a:latin typeface="Aptos"/>
                <a:ea typeface="Segoe UI"/>
                <a:cs typeface="Segoe UI"/>
              </a:rPr>
              <a:t>​</a:t>
            </a:r>
          </a:p>
          <a:p>
            <a:pPr algn="ctr" defTabSz="975390"/>
            <a:endParaRPr lang="en-US" sz="1920" kern="120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285889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7319182"/>
            <a:ext cx="13004800" cy="1215218"/>
          </a:xfrm>
          <a:prstGeom prst="rect">
            <a:avLst/>
          </a:prstGeom>
          <a:solidFill>
            <a:srgbClr val="520E0F"/>
          </a:solidFill>
        </p:spPr>
        <p:txBody>
          <a:bodyPr/>
          <a:lstStyle/>
          <a:p>
            <a:endParaRPr lang="en-US" sz="996"/>
          </a:p>
        </p:txBody>
      </p:sp>
      <p:sp>
        <p:nvSpPr>
          <p:cNvPr id="3" name="AutoShape 3"/>
          <p:cNvSpPr/>
          <p:nvPr/>
        </p:nvSpPr>
        <p:spPr>
          <a:xfrm>
            <a:off x="12106662" y="1219200"/>
            <a:ext cx="898138" cy="7493057"/>
          </a:xfrm>
          <a:prstGeom prst="rect">
            <a:avLst/>
          </a:prstGeom>
          <a:solidFill>
            <a:srgbClr val="DAA85F"/>
          </a:solidFill>
        </p:spPr>
        <p:txBody>
          <a:bodyPr/>
          <a:lstStyle/>
          <a:p>
            <a:endParaRPr lang="en-US" sz="996"/>
          </a:p>
        </p:txBody>
      </p:sp>
      <p:sp>
        <p:nvSpPr>
          <p:cNvPr id="4" name="TextBox 4"/>
          <p:cNvSpPr txBox="1"/>
          <p:nvPr/>
        </p:nvSpPr>
        <p:spPr>
          <a:xfrm>
            <a:off x="731520" y="1524000"/>
            <a:ext cx="12467844" cy="769441"/>
          </a:xfrm>
          <a:prstGeom prst="rect">
            <a:avLst/>
          </a:prstGeom>
        </p:spPr>
        <p:txBody>
          <a:bodyPr lIns="0" tIns="0" rIns="0" bIns="0" rtlCol="0" anchor="t">
            <a:spAutoFit/>
          </a:bodyPr>
          <a:lstStyle/>
          <a:p>
            <a:pPr>
              <a:lnSpc>
                <a:spcPts val="5973"/>
              </a:lnSpc>
            </a:pPr>
            <a:r>
              <a:rPr lang="en-US" sz="4267" spc="38">
                <a:latin typeface="Papyrus"/>
                <a:ea typeface="Papyrus"/>
                <a:cs typeface="Papyrus"/>
                <a:sym typeface="Papyrus"/>
              </a:rPr>
              <a:t>BEHAVIORAL  EXPECTATIONS</a:t>
            </a:r>
          </a:p>
        </p:txBody>
      </p:sp>
      <p:sp>
        <p:nvSpPr>
          <p:cNvPr id="5" name="TextBox 5"/>
          <p:cNvSpPr txBox="1"/>
          <p:nvPr/>
        </p:nvSpPr>
        <p:spPr>
          <a:xfrm>
            <a:off x="4007278" y="2634658"/>
            <a:ext cx="7977464" cy="4582408"/>
          </a:xfrm>
          <a:prstGeom prst="rect">
            <a:avLst/>
          </a:prstGeom>
        </p:spPr>
        <p:txBody>
          <a:bodyPr lIns="0" tIns="0" rIns="0" bIns="0" rtlCol="0" anchor="t">
            <a:spAutoFit/>
          </a:bodyPr>
          <a:lstStyle/>
          <a:p>
            <a:pPr>
              <a:lnSpc>
                <a:spcPts val="2967"/>
              </a:lnSpc>
              <a:spcBef>
                <a:spcPct val="0"/>
              </a:spcBef>
            </a:pPr>
            <a:r>
              <a:rPr lang="en-US" sz="2120" b="1">
                <a:latin typeface="Playfair Display Bold"/>
                <a:ea typeface="Playfair Display Bold"/>
                <a:cs typeface="Playfair Display Bold"/>
                <a:sym typeface="Playfair Display Bold"/>
              </a:rPr>
              <a:t>•Familiarize yourself with the Parent/Student Handbook and the policies within.</a:t>
            </a:r>
          </a:p>
          <a:p>
            <a:pPr>
              <a:lnSpc>
                <a:spcPts val="2967"/>
              </a:lnSpc>
              <a:spcBef>
                <a:spcPct val="0"/>
              </a:spcBef>
            </a:pPr>
            <a:r>
              <a:rPr lang="en-US" sz="2120" b="1">
                <a:latin typeface="Playfair Display Bold"/>
                <a:ea typeface="Playfair Display Bold"/>
                <a:cs typeface="Playfair Display Bold"/>
                <a:sym typeface="Playfair Display Bold"/>
              </a:rPr>
              <a:t>•Show respect and support for yourself, the teachers, and the school by complying with Somerset’s discipline policy, attendance policy, academic policies, and dress code/uniform policies.</a:t>
            </a:r>
          </a:p>
          <a:p>
            <a:pPr>
              <a:lnSpc>
                <a:spcPts val="2967"/>
              </a:lnSpc>
              <a:spcBef>
                <a:spcPct val="0"/>
              </a:spcBef>
            </a:pPr>
            <a:r>
              <a:rPr lang="en-US" sz="2120" b="1">
                <a:latin typeface="Playfair Display Bold"/>
                <a:ea typeface="Playfair Display Bold"/>
                <a:cs typeface="Playfair Display Bold"/>
                <a:sym typeface="Playfair Display Bold"/>
              </a:rPr>
              <a:t>•Comply with academic expectations by maintaining a GPA of 2.0 or higher, completing and turning in homework/assignments/projects; being prepared for class and requesting help when needed.</a:t>
            </a:r>
          </a:p>
          <a:p>
            <a:pPr>
              <a:lnSpc>
                <a:spcPts val="2967"/>
              </a:lnSpc>
              <a:spcBef>
                <a:spcPct val="0"/>
              </a:spcBef>
            </a:pPr>
            <a:r>
              <a:rPr lang="en-US" sz="2120" b="1">
                <a:latin typeface="Playfair Display Bold"/>
                <a:ea typeface="Playfair Display Bold"/>
                <a:cs typeface="Playfair Display Bold"/>
                <a:sym typeface="Playfair Display Bold"/>
              </a:rPr>
              <a:t>•Demonstrate integrity, honesty and appropriate behavior in all interpersonal relationships. </a:t>
            </a:r>
          </a:p>
        </p:txBody>
      </p:sp>
      <p:sp>
        <p:nvSpPr>
          <p:cNvPr id="6" name="Freeform 6"/>
          <p:cNvSpPr/>
          <p:nvPr/>
        </p:nvSpPr>
        <p:spPr>
          <a:xfrm>
            <a:off x="221348" y="2537745"/>
            <a:ext cx="3662468" cy="4678110"/>
          </a:xfrm>
          <a:custGeom>
            <a:avLst/>
            <a:gdLst/>
            <a:ahLst/>
            <a:cxnLst/>
            <a:rect l="l" t="t" r="r" b="b"/>
            <a:pathLst>
              <a:path w="5150345" h="6578592">
                <a:moveTo>
                  <a:pt x="0" y="0"/>
                </a:moveTo>
                <a:lnTo>
                  <a:pt x="5150345" y="0"/>
                </a:lnTo>
                <a:lnTo>
                  <a:pt x="5150345" y="6578592"/>
                </a:lnTo>
                <a:lnTo>
                  <a:pt x="0" y="6578592"/>
                </a:lnTo>
                <a:lnTo>
                  <a:pt x="0" y="0"/>
                </a:lnTo>
                <a:close/>
              </a:path>
            </a:pathLst>
          </a:custGeom>
          <a:blipFill>
            <a:blip r:embed="rId2"/>
            <a:stretch>
              <a:fillRect l="-6605" t="-31996" r="-187511" b="-36798"/>
            </a:stretch>
          </a:blipFill>
        </p:spPr>
        <p:txBody>
          <a:bodyPr/>
          <a:lstStyle/>
          <a:p>
            <a:endParaRPr lang="en-US" sz="996"/>
          </a:p>
        </p:txBody>
      </p:sp>
    </p:spTree>
    <p:extLst>
      <p:ext uri="{BB962C8B-B14F-4D97-AF65-F5344CB8AC3E}">
        <p14:creationId xmlns:p14="http://schemas.microsoft.com/office/powerpoint/2010/main" val="4111206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1C4587"/>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body" idx="1"/>
          </p:nvPr>
        </p:nvSpPr>
        <p:spPr>
          <a:xfrm>
            <a:off x="443307" y="3372622"/>
            <a:ext cx="5688747" cy="3745707"/>
          </a:xfrm>
          <a:prstGeom prst="rect">
            <a:avLst/>
          </a:prstGeom>
          <a:noFill/>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Honor Society Requirements:</a:t>
            </a:r>
            <a:endParaRPr sz="2276" b="1">
              <a:solidFill>
                <a:schemeClr val="lt1"/>
              </a:solidFill>
              <a:latin typeface="Times New Roman"/>
              <a:ea typeface="Times New Roman"/>
              <a:cs typeface="Times New Roman"/>
              <a:sym typeface="Times New Roman"/>
            </a:endParaRPr>
          </a:p>
          <a:p>
            <a:pPr marL="0" indent="0">
              <a:spcBef>
                <a:spcPts val="1707"/>
              </a:spcBef>
              <a:buNone/>
            </a:pPr>
            <a:endParaRPr sz="1280"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Sophomore standing (10th-12th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75 community volunteer hours recorded by administration</a:t>
            </a:r>
            <a:endParaRPr sz="2276">
              <a:solidFill>
                <a:schemeClr val="lt1"/>
              </a:solidFill>
              <a:latin typeface="Times New Roman"/>
              <a:ea typeface="Times New Roman"/>
              <a:cs typeface="Times New Roman"/>
              <a:sym typeface="Times New Roman"/>
            </a:endParaRPr>
          </a:p>
        </p:txBody>
      </p:sp>
      <p:sp>
        <p:nvSpPr>
          <p:cNvPr id="55" name="Google Shape;55;p13"/>
          <p:cNvSpPr txBox="1">
            <a:spLocks noGrp="1"/>
          </p:cNvSpPr>
          <p:nvPr>
            <p:ph type="title"/>
          </p:nvPr>
        </p:nvSpPr>
        <p:spPr>
          <a:xfrm>
            <a:off x="443307" y="1704782"/>
            <a:ext cx="12118187" cy="1268053"/>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ctr" anchorCtr="0">
            <a:noAutofit/>
          </a:bodyPr>
          <a:lstStyle/>
          <a:p>
            <a:pPr algn="ctr">
              <a:buSzPts val="990"/>
            </a:pPr>
            <a:r>
              <a:rPr lang="en" sz="4579" b="1">
                <a:solidFill>
                  <a:schemeClr val="lt1"/>
                </a:solidFill>
                <a:latin typeface="Caveat"/>
                <a:ea typeface="Caveat"/>
                <a:cs typeface="Caveat"/>
                <a:sym typeface="Caveat"/>
              </a:rPr>
              <a:t>National Honor Society and National Junior Honor Society Interest Meeting!</a:t>
            </a:r>
            <a:endParaRPr sz="4579" b="1">
              <a:solidFill>
                <a:schemeClr val="lt1"/>
              </a:solidFill>
              <a:latin typeface="Caveat"/>
              <a:ea typeface="Caveat"/>
              <a:cs typeface="Caveat"/>
              <a:sym typeface="Caveat"/>
            </a:endParaRPr>
          </a:p>
        </p:txBody>
      </p:sp>
      <p:sp>
        <p:nvSpPr>
          <p:cNvPr id="56" name="Google Shape;56;p13"/>
          <p:cNvSpPr txBox="1">
            <a:spLocks noGrp="1"/>
          </p:cNvSpPr>
          <p:nvPr>
            <p:ph type="body" idx="2"/>
          </p:nvPr>
        </p:nvSpPr>
        <p:spPr>
          <a:xfrm>
            <a:off x="6872747" y="3372409"/>
            <a:ext cx="5688747" cy="3745707"/>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Junior Honor Society Requirements:</a:t>
            </a:r>
            <a:endParaRPr sz="2276"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7th grade standing (7th-9th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p:txBody>
      </p:sp>
      <p:sp>
        <p:nvSpPr>
          <p:cNvPr id="57" name="Google Shape;57;p13"/>
          <p:cNvSpPr/>
          <p:nvPr/>
        </p:nvSpPr>
        <p:spPr>
          <a:xfrm>
            <a:off x="6323627" y="3246365"/>
            <a:ext cx="357547" cy="404053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ctr" defTabSz="1300460">
              <a:buClr>
                <a:srgbClr val="000000"/>
              </a:buClr>
            </a:pPr>
            <a:endParaRPr sz="1991"/>
          </a:p>
        </p:txBody>
      </p:sp>
      <p:sp>
        <p:nvSpPr>
          <p:cNvPr id="58" name="Google Shape;58;p13"/>
          <p:cNvSpPr txBox="1"/>
          <p:nvPr/>
        </p:nvSpPr>
        <p:spPr>
          <a:xfrm>
            <a:off x="443307" y="7244812"/>
            <a:ext cx="12118187" cy="1715940"/>
          </a:xfrm>
          <a:prstGeom prst="rect">
            <a:avLst/>
          </a:prstGeom>
          <a:noFill/>
          <a:ln>
            <a:noFill/>
          </a:ln>
        </p:spPr>
        <p:txBody>
          <a:bodyPr spcFirstLastPara="1" wrap="square" lIns="130027" tIns="130027" rIns="130027" bIns="130027" anchor="t" anchorCtr="0">
            <a:spAutoFit/>
          </a:bodyPr>
          <a:lstStyle/>
          <a:p>
            <a:pPr algn="ctr" defTabSz="1300460">
              <a:buClr>
                <a:srgbClr val="000000"/>
              </a:buClr>
            </a:pPr>
            <a:r>
              <a:rPr lang="en" sz="4722" b="1">
                <a:solidFill>
                  <a:srgbClr val="FFFFFF"/>
                </a:solidFill>
                <a:latin typeface="Caveat"/>
                <a:ea typeface="Caveat"/>
                <a:cs typeface="Caveat"/>
                <a:sym typeface="Caveat"/>
              </a:rPr>
              <a:t>We hope to see you in room 249-B on August 19th!</a:t>
            </a:r>
            <a:endParaRPr sz="199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FD61-533E-E804-142B-4F7CFDBEF5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AD3B39-FF5E-3639-E2CC-D862E23B739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B9C0CE4-524F-6C68-BB98-F5E2729136C1}"/>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17835458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0CE9-4FFF-2FD6-ABCA-8482D00B1E1D}"/>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3A5F2940-ADDA-E6CE-83E0-0A367DF186CF}"/>
              </a:ext>
            </a:extLst>
          </p:cNvPr>
          <p:cNvPicPr>
            <a:picLocks noGrp="1" noChangeAspect="1"/>
          </p:cNvPicPr>
          <p:nvPr>
            <p:ph idx="1"/>
          </p:nvPr>
        </p:nvPicPr>
        <p:blipFill>
          <a:blip r:embed="rId2"/>
          <a:stretch>
            <a:fillRect/>
          </a:stretch>
        </p:blipFill>
        <p:spPr>
          <a:xfrm>
            <a:off x="6130344" y="1"/>
            <a:ext cx="6874456" cy="9753600"/>
          </a:xfrm>
          <a:prstGeom prst="rect">
            <a:avLst/>
          </a:prstGeom>
        </p:spPr>
      </p:pic>
      <p:pic>
        <p:nvPicPr>
          <p:cNvPr id="5" name="Picture 4">
            <a:extLst>
              <a:ext uri="{FF2B5EF4-FFF2-40B4-BE49-F238E27FC236}">
                <a16:creationId xmlns:a16="http://schemas.microsoft.com/office/drawing/2014/main" id="{66E7A74A-09AF-5F5D-99E8-2F4B942D4B47}"/>
              </a:ext>
            </a:extLst>
          </p:cNvPr>
          <p:cNvPicPr>
            <a:picLocks noChangeAspect="1"/>
          </p:cNvPicPr>
          <p:nvPr/>
        </p:nvPicPr>
        <p:blipFill>
          <a:blip r:embed="rId3"/>
          <a:stretch>
            <a:fillRect/>
          </a:stretch>
        </p:blipFill>
        <p:spPr>
          <a:xfrm>
            <a:off x="0" y="0"/>
            <a:ext cx="6130344" cy="9753600"/>
          </a:xfrm>
          <a:prstGeom prst="rect">
            <a:avLst/>
          </a:prstGeom>
        </p:spPr>
      </p:pic>
    </p:spTree>
    <p:extLst>
      <p:ext uri="{BB962C8B-B14F-4D97-AF65-F5344CB8AC3E}">
        <p14:creationId xmlns:p14="http://schemas.microsoft.com/office/powerpoint/2010/main" val="21599034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2416388"/>
            <a:ext cx="9753600" cy="938851"/>
          </a:xfrm>
        </p:spPr>
        <p:txBody>
          <a:bodyPr>
            <a:normAutofit/>
          </a:bodyPr>
          <a:lstStyle/>
          <a:p>
            <a:r>
              <a:rPr lang="en-US" dirty="0"/>
              <a:t>Student Skyward Access</a:t>
            </a:r>
          </a:p>
        </p:txBody>
      </p:sp>
      <p:sp>
        <p:nvSpPr>
          <p:cNvPr id="3" name="Subtitle 2"/>
          <p:cNvSpPr>
            <a:spLocks noGrp="1"/>
          </p:cNvSpPr>
          <p:nvPr>
            <p:ph type="subTitle" idx="1"/>
          </p:nvPr>
        </p:nvSpPr>
        <p:spPr>
          <a:xfrm>
            <a:off x="692506" y="3355238"/>
            <a:ext cx="11440973" cy="4828032"/>
          </a:xfrm>
        </p:spPr>
        <p:txBody>
          <a:bodyPr>
            <a:normAutofit lnSpcReduction="10000"/>
          </a:bodyPr>
          <a:lstStyle/>
          <a:p>
            <a:pPr algn="ctr"/>
            <a:r>
              <a:rPr lang="en-US" b="1" dirty="0">
                <a:solidFill>
                  <a:schemeClr val="bg1"/>
                </a:solidFill>
              </a:rPr>
              <a:t>Login ID: (Student 562#)</a:t>
            </a:r>
          </a:p>
          <a:p>
            <a:pPr algn="ctr"/>
            <a:r>
              <a:rPr lang="en-US" b="1" dirty="0">
                <a:solidFill>
                  <a:schemeClr val="bg1"/>
                </a:solidFill>
              </a:rPr>
              <a:t>Password: (8 Digit Birthdate </a:t>
            </a:r>
            <a:r>
              <a:rPr lang="en-US" b="1">
                <a:solidFill>
                  <a:schemeClr val="bg1"/>
                </a:solidFill>
              </a:rPr>
              <a:t>- MMDDYYYY</a:t>
            </a:r>
            <a:r>
              <a:rPr lang="en-US" b="1" dirty="0">
                <a:solidFill>
                  <a:schemeClr val="bg1"/>
                </a:solidFill>
              </a:rPr>
              <a:t>) </a:t>
            </a:r>
          </a:p>
          <a:p>
            <a:pPr algn="ctr"/>
            <a:r>
              <a:rPr lang="en-US" b="1" dirty="0">
                <a:solidFill>
                  <a:schemeClr val="bg1"/>
                </a:solidFill>
              </a:rPr>
              <a:t>Example: 08032005</a:t>
            </a:r>
          </a:p>
          <a:p>
            <a:endParaRPr lang="en-US" dirty="0"/>
          </a:p>
          <a:p>
            <a:endParaRPr lang="en-US" dirty="0"/>
          </a:p>
          <a:p>
            <a:endParaRPr lang="en-US" dirty="0"/>
          </a:p>
          <a:p>
            <a:endParaRPr lang="en-US" dirty="0"/>
          </a:p>
          <a:p>
            <a:endParaRPr lang="en-US" dirty="0"/>
          </a:p>
          <a:p>
            <a:endParaRPr lang="en-US" dirty="0"/>
          </a:p>
          <a:p>
            <a:pPr algn="ctr"/>
            <a:r>
              <a:rPr lang="en-US" b="1" dirty="0">
                <a:solidFill>
                  <a:schemeClr val="bg1"/>
                </a:solidFill>
              </a:rPr>
              <a:t>**</a:t>
            </a:r>
            <a:r>
              <a:rPr lang="en-US" sz="2133" b="1" dirty="0">
                <a:solidFill>
                  <a:schemeClr val="bg1"/>
                </a:solidFill>
              </a:rPr>
              <a:t>You May access Skyward through the school’s website</a:t>
            </a:r>
            <a:r>
              <a:rPr lang="en-US" b="1" dirty="0">
                <a:solidFill>
                  <a:schemeClr val="bg1"/>
                </a:solidFill>
              </a:rPr>
              <a:t>.</a:t>
            </a:r>
          </a:p>
          <a:p>
            <a:endParaRPr lang="en-US" dirty="0"/>
          </a:p>
          <a:p>
            <a:endParaRPr lang="en-US" dirty="0"/>
          </a:p>
          <a:p>
            <a:endParaRPr lang="en-US" dirty="0"/>
          </a:p>
          <a:p>
            <a:endParaRPr lang="en-US" dirty="0"/>
          </a:p>
          <a:p>
            <a:endParaRPr lang="en-US" dirty="0"/>
          </a:p>
        </p:txBody>
      </p:sp>
      <p:pic>
        <p:nvPicPr>
          <p:cNvPr id="4" name="Picture 3"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960" y="2552225"/>
            <a:ext cx="1056640" cy="667173"/>
          </a:xfrm>
          <a:prstGeom prst="rect">
            <a:avLst/>
          </a:prstGeom>
          <a:noFill/>
          <a:ln>
            <a:noFill/>
          </a:ln>
        </p:spPr>
      </p:pic>
      <p:pic>
        <p:nvPicPr>
          <p:cNvPr id="7" name="Picture 6"/>
          <p:cNvPicPr>
            <a:picLocks noChangeAspect="1"/>
          </p:cNvPicPr>
          <p:nvPr/>
        </p:nvPicPr>
        <p:blipFill>
          <a:blip r:embed="rId3"/>
          <a:stretch>
            <a:fillRect/>
          </a:stretch>
        </p:blipFill>
        <p:spPr>
          <a:xfrm>
            <a:off x="3817907" y="4625459"/>
            <a:ext cx="5368986" cy="2733699"/>
          </a:xfrm>
          <a:prstGeom prst="rect">
            <a:avLst/>
          </a:prstGeom>
        </p:spPr>
      </p:pic>
      <p:pic>
        <p:nvPicPr>
          <p:cNvPr id="8" name="Picture 7"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9258" y="2552225"/>
            <a:ext cx="1056640" cy="667173"/>
          </a:xfrm>
          <a:prstGeom prst="rect">
            <a:avLst/>
          </a:prstGeom>
          <a:noFill/>
          <a:ln>
            <a:noFill/>
          </a:ln>
        </p:spPr>
      </p:pic>
    </p:spTree>
    <p:extLst>
      <p:ext uri="{BB962C8B-B14F-4D97-AF65-F5344CB8AC3E}">
        <p14:creationId xmlns:p14="http://schemas.microsoft.com/office/powerpoint/2010/main" val="4064086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1161"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7" name="Title 6">
            <a:extLst>
              <a:ext uri="{FF2B5EF4-FFF2-40B4-BE49-F238E27FC236}">
                <a16:creationId xmlns:a16="http://schemas.microsoft.com/office/drawing/2014/main" id="{FFF0109A-9406-5962-27FD-ABD982D4A32D}"/>
              </a:ext>
            </a:extLst>
          </p:cNvPr>
          <p:cNvSpPr>
            <a:spLocks noGrp="1"/>
          </p:cNvSpPr>
          <p:nvPr>
            <p:ph type="title"/>
          </p:nvPr>
        </p:nvSpPr>
        <p:spPr>
          <a:xfrm>
            <a:off x="2083595" y="1473642"/>
            <a:ext cx="8814816" cy="1530043"/>
          </a:xfrm>
        </p:spPr>
        <p:txBody>
          <a:bodyPr anchor="b">
            <a:normAutofit/>
          </a:bodyPr>
          <a:lstStyle/>
          <a:p>
            <a:r>
              <a:rPr lang="en-US" sz="5025"/>
              <a:t>Interested in starting a school club?</a:t>
            </a:r>
          </a:p>
        </p:txBody>
      </p:sp>
      <p:sp>
        <p:nvSpPr>
          <p:cNvPr id="4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83595" y="3012847"/>
            <a:ext cx="8778240" cy="19507"/>
          </a:xfrm>
          <a:custGeom>
            <a:avLst/>
            <a:gdLst>
              <a:gd name="csX0" fmla="*/ 0 w 8778240"/>
              <a:gd name="csY0" fmla="*/ 0 h 19507"/>
              <a:gd name="csX1" fmla="*/ 253020 w 8778240"/>
              <a:gd name="csY1" fmla="*/ 0 h 19507"/>
              <a:gd name="csX2" fmla="*/ 944952 w 8778240"/>
              <a:gd name="csY2" fmla="*/ 0 h 19507"/>
              <a:gd name="csX3" fmla="*/ 1461318 w 8778240"/>
              <a:gd name="csY3" fmla="*/ 0 h 19507"/>
              <a:gd name="csX4" fmla="*/ 1714338 w 8778240"/>
              <a:gd name="csY4" fmla="*/ 0 h 19507"/>
              <a:gd name="csX5" fmla="*/ 2055141 w 8778240"/>
              <a:gd name="csY5" fmla="*/ 0 h 19507"/>
              <a:gd name="csX6" fmla="*/ 2747073 w 8778240"/>
              <a:gd name="csY6" fmla="*/ 0 h 19507"/>
              <a:gd name="csX7" fmla="*/ 3439004 w 8778240"/>
              <a:gd name="csY7" fmla="*/ 0 h 19507"/>
              <a:gd name="csX8" fmla="*/ 4130936 w 8778240"/>
              <a:gd name="csY8" fmla="*/ 0 h 19507"/>
              <a:gd name="csX9" fmla="*/ 4383956 w 8778240"/>
              <a:gd name="csY9" fmla="*/ 0 h 19507"/>
              <a:gd name="csX10" fmla="*/ 4900323 w 8778240"/>
              <a:gd name="csY10" fmla="*/ 0 h 19507"/>
              <a:gd name="csX11" fmla="*/ 5328908 w 8778240"/>
              <a:gd name="csY11" fmla="*/ 0 h 19507"/>
              <a:gd name="csX12" fmla="*/ 5581928 w 8778240"/>
              <a:gd name="csY12" fmla="*/ 0 h 19507"/>
              <a:gd name="csX13" fmla="*/ 6273859 w 8778240"/>
              <a:gd name="csY13" fmla="*/ 0 h 19507"/>
              <a:gd name="csX14" fmla="*/ 6526879 w 8778240"/>
              <a:gd name="csY14" fmla="*/ 0 h 19507"/>
              <a:gd name="csX15" fmla="*/ 6779899 w 8778240"/>
              <a:gd name="csY15" fmla="*/ 0 h 19507"/>
              <a:gd name="csX16" fmla="*/ 7208484 w 8778240"/>
              <a:gd name="csY16" fmla="*/ 0 h 19507"/>
              <a:gd name="csX17" fmla="*/ 7724851 w 8778240"/>
              <a:gd name="csY17" fmla="*/ 0 h 19507"/>
              <a:gd name="csX18" fmla="*/ 8329000 w 8778240"/>
              <a:gd name="csY18" fmla="*/ 0 h 19507"/>
              <a:gd name="csX19" fmla="*/ 8778240 w 8778240"/>
              <a:gd name="csY19" fmla="*/ 0 h 19507"/>
              <a:gd name="csX20" fmla="*/ 8778240 w 8778240"/>
              <a:gd name="csY20" fmla="*/ 19507 h 19507"/>
              <a:gd name="csX21" fmla="*/ 8086308 w 8778240"/>
              <a:gd name="csY21" fmla="*/ 19507 h 19507"/>
              <a:gd name="csX22" fmla="*/ 7569941 w 8778240"/>
              <a:gd name="csY22" fmla="*/ 19507 h 19507"/>
              <a:gd name="csX23" fmla="*/ 7316921 w 8778240"/>
              <a:gd name="csY23" fmla="*/ 19507 h 19507"/>
              <a:gd name="csX24" fmla="*/ 6800554 w 8778240"/>
              <a:gd name="csY24" fmla="*/ 19507 h 19507"/>
              <a:gd name="csX25" fmla="*/ 6196404 w 8778240"/>
              <a:gd name="csY25" fmla="*/ 19507 h 19507"/>
              <a:gd name="csX26" fmla="*/ 5680038 w 8778240"/>
              <a:gd name="csY26" fmla="*/ 19507 h 19507"/>
              <a:gd name="csX27" fmla="*/ 5075888 w 8778240"/>
              <a:gd name="csY27" fmla="*/ 19507 h 19507"/>
              <a:gd name="csX28" fmla="*/ 4471738 w 8778240"/>
              <a:gd name="csY28" fmla="*/ 19507 h 19507"/>
              <a:gd name="csX29" fmla="*/ 4218718 w 8778240"/>
              <a:gd name="csY29" fmla="*/ 19507 h 19507"/>
              <a:gd name="csX30" fmla="*/ 3877916 w 8778240"/>
              <a:gd name="csY30" fmla="*/ 19507 h 19507"/>
              <a:gd name="csX31" fmla="*/ 3449331 w 8778240"/>
              <a:gd name="csY31" fmla="*/ 19507 h 19507"/>
              <a:gd name="csX32" fmla="*/ 2932965 w 8778240"/>
              <a:gd name="csY32" fmla="*/ 19507 h 19507"/>
              <a:gd name="csX33" fmla="*/ 2241033 w 8778240"/>
              <a:gd name="csY33" fmla="*/ 19507 h 19507"/>
              <a:gd name="csX34" fmla="*/ 1636883 w 8778240"/>
              <a:gd name="csY34" fmla="*/ 19507 h 19507"/>
              <a:gd name="csX35" fmla="*/ 1120516 w 8778240"/>
              <a:gd name="csY35" fmla="*/ 19507 h 19507"/>
              <a:gd name="csX36" fmla="*/ 516366 w 8778240"/>
              <a:gd name="csY36" fmla="*/ 19507 h 19507"/>
              <a:gd name="csX37" fmla="*/ 0 w 8778240"/>
              <a:gd name="csY37" fmla="*/ 19507 h 19507"/>
              <a:gd name="csX38" fmla="*/ 0 w 8778240"/>
              <a:gd name="csY38" fmla="*/ 0 h 19507"/>
              <a:gd name="csX0" fmla="*/ 0 w 8778240"/>
              <a:gd name="csY0" fmla="*/ 0 h 19507"/>
              <a:gd name="csX1" fmla="*/ 340802 w 8778240"/>
              <a:gd name="csY1" fmla="*/ 0 h 19507"/>
              <a:gd name="csX2" fmla="*/ 593822 w 8778240"/>
              <a:gd name="csY2" fmla="*/ 0 h 19507"/>
              <a:gd name="csX3" fmla="*/ 934624 w 8778240"/>
              <a:gd name="csY3" fmla="*/ 0 h 19507"/>
              <a:gd name="csX4" fmla="*/ 1450991 w 8778240"/>
              <a:gd name="csY4" fmla="*/ 0 h 19507"/>
              <a:gd name="csX5" fmla="*/ 2055141 w 8778240"/>
              <a:gd name="csY5" fmla="*/ 0 h 19507"/>
              <a:gd name="csX6" fmla="*/ 2747073 w 8778240"/>
              <a:gd name="csY6" fmla="*/ 0 h 19507"/>
              <a:gd name="csX7" fmla="*/ 3439004 w 8778240"/>
              <a:gd name="csY7" fmla="*/ 0 h 19507"/>
              <a:gd name="csX8" fmla="*/ 3867589 w 8778240"/>
              <a:gd name="csY8" fmla="*/ 0 h 19507"/>
              <a:gd name="csX9" fmla="*/ 4471738 w 8778240"/>
              <a:gd name="csY9" fmla="*/ 0 h 19507"/>
              <a:gd name="csX10" fmla="*/ 4988106 w 8778240"/>
              <a:gd name="csY10" fmla="*/ 0 h 19507"/>
              <a:gd name="csX11" fmla="*/ 5416690 w 8778240"/>
              <a:gd name="csY11" fmla="*/ 0 h 19507"/>
              <a:gd name="csX12" fmla="*/ 6020840 w 8778240"/>
              <a:gd name="csY12" fmla="*/ 0 h 19507"/>
              <a:gd name="csX13" fmla="*/ 6273859 w 8778240"/>
              <a:gd name="csY13" fmla="*/ 0 h 19507"/>
              <a:gd name="csX14" fmla="*/ 6702444 w 8778240"/>
              <a:gd name="csY14" fmla="*/ 0 h 19507"/>
              <a:gd name="csX15" fmla="*/ 7218811 w 8778240"/>
              <a:gd name="csY15" fmla="*/ 0 h 19507"/>
              <a:gd name="csX16" fmla="*/ 7822961 w 8778240"/>
              <a:gd name="csY16" fmla="*/ 0 h 19507"/>
              <a:gd name="csX17" fmla="*/ 8778240 w 8778240"/>
              <a:gd name="csY17" fmla="*/ 0 h 19507"/>
              <a:gd name="csX18" fmla="*/ 8778240 w 8778240"/>
              <a:gd name="csY18" fmla="*/ 19507 h 19507"/>
              <a:gd name="csX19" fmla="*/ 8261873 w 8778240"/>
              <a:gd name="csY19" fmla="*/ 19507 h 19507"/>
              <a:gd name="csX20" fmla="*/ 7745505 w 8778240"/>
              <a:gd name="csY20" fmla="*/ 19507 h 19507"/>
              <a:gd name="csX21" fmla="*/ 7404703 w 8778240"/>
              <a:gd name="csY21" fmla="*/ 19507 h 19507"/>
              <a:gd name="csX22" fmla="*/ 6712771 w 8778240"/>
              <a:gd name="csY22" fmla="*/ 19507 h 19507"/>
              <a:gd name="csX23" fmla="*/ 6459752 w 8778240"/>
              <a:gd name="csY23" fmla="*/ 19507 h 19507"/>
              <a:gd name="csX24" fmla="*/ 5943384 w 8778240"/>
              <a:gd name="csY24" fmla="*/ 19507 h 19507"/>
              <a:gd name="csX25" fmla="*/ 5690364 w 8778240"/>
              <a:gd name="csY25" fmla="*/ 19507 h 19507"/>
              <a:gd name="csX26" fmla="*/ 5349562 w 8778240"/>
              <a:gd name="csY26" fmla="*/ 19507 h 19507"/>
              <a:gd name="csX27" fmla="*/ 4745413 w 8778240"/>
              <a:gd name="csY27" fmla="*/ 19507 h 19507"/>
              <a:gd name="csX28" fmla="*/ 4053481 w 8778240"/>
              <a:gd name="csY28" fmla="*/ 19507 h 19507"/>
              <a:gd name="csX29" fmla="*/ 3712679 w 8778240"/>
              <a:gd name="csY29" fmla="*/ 19507 h 19507"/>
              <a:gd name="csX30" fmla="*/ 3196311 w 8778240"/>
              <a:gd name="csY30" fmla="*/ 19507 h 19507"/>
              <a:gd name="csX31" fmla="*/ 2855509 w 8778240"/>
              <a:gd name="csY31" fmla="*/ 19507 h 19507"/>
              <a:gd name="csX32" fmla="*/ 2251360 w 8778240"/>
              <a:gd name="csY32" fmla="*/ 19507 h 19507"/>
              <a:gd name="csX33" fmla="*/ 1822776 w 8778240"/>
              <a:gd name="csY33" fmla="*/ 19507 h 19507"/>
              <a:gd name="csX34" fmla="*/ 1481973 w 8778240"/>
              <a:gd name="csY34" fmla="*/ 19507 h 19507"/>
              <a:gd name="csX35" fmla="*/ 1228953 w 8778240"/>
              <a:gd name="csY35" fmla="*/ 19507 h 19507"/>
              <a:gd name="csX36" fmla="*/ 712586 w 8778240"/>
              <a:gd name="csY36" fmla="*/ 19507 h 19507"/>
              <a:gd name="csX37" fmla="*/ 0 w 8778240"/>
              <a:gd name="csY37" fmla="*/ 19507 h 19507"/>
              <a:gd name="csX38" fmla="*/ 0 w 8778240"/>
              <a:gd name="csY38" fmla="*/ 0 h 19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778240" h="19507" fill="none" extrusionOk="0">
                <a:moveTo>
                  <a:pt x="0" y="0"/>
                </a:moveTo>
                <a:cubicBezTo>
                  <a:pt x="59245" y="11551"/>
                  <a:pt x="173722" y="4083"/>
                  <a:pt x="253020" y="0"/>
                </a:cubicBezTo>
                <a:cubicBezTo>
                  <a:pt x="285042" y="22521"/>
                  <a:pt x="688697" y="-2195"/>
                  <a:pt x="944952" y="0"/>
                </a:cubicBezTo>
                <a:cubicBezTo>
                  <a:pt x="1261933" y="7468"/>
                  <a:pt x="1346631" y="-14037"/>
                  <a:pt x="1461318" y="0"/>
                </a:cubicBezTo>
                <a:cubicBezTo>
                  <a:pt x="1583382" y="23757"/>
                  <a:pt x="1665729" y="-4795"/>
                  <a:pt x="1714338" y="0"/>
                </a:cubicBezTo>
                <a:cubicBezTo>
                  <a:pt x="1789363" y="-24013"/>
                  <a:pt x="1941922" y="-5696"/>
                  <a:pt x="2055141" y="0"/>
                </a:cubicBezTo>
                <a:cubicBezTo>
                  <a:pt x="2177227" y="9518"/>
                  <a:pt x="2455876" y="62093"/>
                  <a:pt x="2747073" y="0"/>
                </a:cubicBezTo>
                <a:cubicBezTo>
                  <a:pt x="3051837" y="-51953"/>
                  <a:pt x="3210883" y="5764"/>
                  <a:pt x="3439004" y="0"/>
                </a:cubicBezTo>
                <a:cubicBezTo>
                  <a:pt x="3694713" y="-2940"/>
                  <a:pt x="3786818" y="10310"/>
                  <a:pt x="4130936" y="0"/>
                </a:cubicBezTo>
                <a:cubicBezTo>
                  <a:pt x="4458322" y="15377"/>
                  <a:pt x="4327529" y="14400"/>
                  <a:pt x="4383956" y="0"/>
                </a:cubicBezTo>
                <a:cubicBezTo>
                  <a:pt x="4434010" y="-17210"/>
                  <a:pt x="4743028" y="-649"/>
                  <a:pt x="4900323" y="0"/>
                </a:cubicBezTo>
                <a:cubicBezTo>
                  <a:pt x="5060861" y="4880"/>
                  <a:pt x="5206434" y="-17225"/>
                  <a:pt x="5328908" y="0"/>
                </a:cubicBezTo>
                <a:cubicBezTo>
                  <a:pt x="5432837" y="9259"/>
                  <a:pt x="5522892" y="-15050"/>
                  <a:pt x="5581928" y="0"/>
                </a:cubicBezTo>
                <a:cubicBezTo>
                  <a:pt x="5632999" y="1011"/>
                  <a:pt x="6085823" y="-17661"/>
                  <a:pt x="6273859" y="0"/>
                </a:cubicBezTo>
                <a:cubicBezTo>
                  <a:pt x="6431832" y="21296"/>
                  <a:pt x="6451681" y="-4030"/>
                  <a:pt x="6526879" y="0"/>
                </a:cubicBezTo>
                <a:cubicBezTo>
                  <a:pt x="6606533" y="7821"/>
                  <a:pt x="6718627" y="10535"/>
                  <a:pt x="6779899" y="0"/>
                </a:cubicBezTo>
                <a:cubicBezTo>
                  <a:pt x="6863048" y="9001"/>
                  <a:pt x="7085500" y="-28995"/>
                  <a:pt x="7208484" y="0"/>
                </a:cubicBezTo>
                <a:cubicBezTo>
                  <a:pt x="7349596" y="-4432"/>
                  <a:pt x="7527660" y="28391"/>
                  <a:pt x="7724851" y="0"/>
                </a:cubicBezTo>
                <a:cubicBezTo>
                  <a:pt x="7894007" y="-27257"/>
                  <a:pt x="8048025" y="-6376"/>
                  <a:pt x="8329000" y="0"/>
                </a:cubicBezTo>
                <a:cubicBezTo>
                  <a:pt x="8604872" y="32131"/>
                  <a:pt x="8685443" y="1822"/>
                  <a:pt x="8778240" y="0"/>
                </a:cubicBezTo>
                <a:cubicBezTo>
                  <a:pt x="8779266" y="7700"/>
                  <a:pt x="8778292" y="15569"/>
                  <a:pt x="8778240" y="19507"/>
                </a:cubicBezTo>
                <a:cubicBezTo>
                  <a:pt x="8476693" y="12970"/>
                  <a:pt x="8329703" y="21771"/>
                  <a:pt x="8086308" y="19507"/>
                </a:cubicBezTo>
                <a:cubicBezTo>
                  <a:pt x="7844842" y="27822"/>
                  <a:pt x="7692452" y="14101"/>
                  <a:pt x="7569941" y="19507"/>
                </a:cubicBezTo>
                <a:cubicBezTo>
                  <a:pt x="7454335" y="51856"/>
                  <a:pt x="7388187" y="25512"/>
                  <a:pt x="7316921" y="19507"/>
                </a:cubicBezTo>
                <a:cubicBezTo>
                  <a:pt x="7238049" y="31954"/>
                  <a:pt x="6947878" y="2526"/>
                  <a:pt x="6800554" y="19507"/>
                </a:cubicBezTo>
                <a:cubicBezTo>
                  <a:pt x="6653600" y="10236"/>
                  <a:pt x="6336758" y="12263"/>
                  <a:pt x="6196404" y="19507"/>
                </a:cubicBezTo>
                <a:cubicBezTo>
                  <a:pt x="6081424" y="26435"/>
                  <a:pt x="5796688" y="13786"/>
                  <a:pt x="5680038" y="19507"/>
                </a:cubicBezTo>
                <a:cubicBezTo>
                  <a:pt x="5560515" y="11851"/>
                  <a:pt x="5363025" y="19243"/>
                  <a:pt x="5075888" y="19507"/>
                </a:cubicBezTo>
                <a:cubicBezTo>
                  <a:pt x="4784157" y="27633"/>
                  <a:pt x="4741723" y="42728"/>
                  <a:pt x="4471738" y="19507"/>
                </a:cubicBezTo>
                <a:cubicBezTo>
                  <a:pt x="4202592" y="31226"/>
                  <a:pt x="4348244" y="23889"/>
                  <a:pt x="4218718" y="19507"/>
                </a:cubicBezTo>
                <a:cubicBezTo>
                  <a:pt x="4100562" y="13082"/>
                  <a:pt x="4026884" y="38902"/>
                  <a:pt x="3877916" y="19507"/>
                </a:cubicBezTo>
                <a:cubicBezTo>
                  <a:pt x="3762001" y="-5141"/>
                  <a:pt x="3543253" y="44438"/>
                  <a:pt x="3449331" y="19507"/>
                </a:cubicBezTo>
                <a:cubicBezTo>
                  <a:pt x="3325678" y="7563"/>
                  <a:pt x="3147789" y="68515"/>
                  <a:pt x="2932965" y="19507"/>
                </a:cubicBezTo>
                <a:cubicBezTo>
                  <a:pt x="2759352" y="-15324"/>
                  <a:pt x="2512695" y="13414"/>
                  <a:pt x="2241033" y="19507"/>
                </a:cubicBezTo>
                <a:cubicBezTo>
                  <a:pt x="1941049" y="23362"/>
                  <a:pt x="1887808" y="8"/>
                  <a:pt x="1636883" y="19507"/>
                </a:cubicBezTo>
                <a:cubicBezTo>
                  <a:pt x="1409833" y="35481"/>
                  <a:pt x="1245691" y="25110"/>
                  <a:pt x="1120516" y="19507"/>
                </a:cubicBezTo>
                <a:cubicBezTo>
                  <a:pt x="963109" y="37178"/>
                  <a:pt x="767837" y="37647"/>
                  <a:pt x="516366" y="19507"/>
                </a:cubicBezTo>
                <a:cubicBezTo>
                  <a:pt x="257540" y="-6878"/>
                  <a:pt x="176146" y="31750"/>
                  <a:pt x="0" y="19507"/>
                </a:cubicBezTo>
                <a:cubicBezTo>
                  <a:pt x="354" y="12776"/>
                  <a:pt x="369" y="8859"/>
                  <a:pt x="0" y="0"/>
                </a:cubicBezTo>
                <a:close/>
              </a:path>
              <a:path w="8778240" h="19507" stroke="0" extrusionOk="0">
                <a:moveTo>
                  <a:pt x="0" y="0"/>
                </a:moveTo>
                <a:cubicBezTo>
                  <a:pt x="79597" y="-7522"/>
                  <a:pt x="182177" y="5640"/>
                  <a:pt x="340802" y="0"/>
                </a:cubicBezTo>
                <a:cubicBezTo>
                  <a:pt x="491089" y="-17466"/>
                  <a:pt x="514274" y="-2878"/>
                  <a:pt x="593822" y="0"/>
                </a:cubicBezTo>
                <a:cubicBezTo>
                  <a:pt x="677989" y="-8647"/>
                  <a:pt x="796377" y="30974"/>
                  <a:pt x="934624" y="0"/>
                </a:cubicBezTo>
                <a:cubicBezTo>
                  <a:pt x="1119952" y="-21286"/>
                  <a:pt x="1323090" y="11602"/>
                  <a:pt x="1450991" y="0"/>
                </a:cubicBezTo>
                <a:cubicBezTo>
                  <a:pt x="1593737" y="-16370"/>
                  <a:pt x="1850148" y="-40037"/>
                  <a:pt x="2055141" y="0"/>
                </a:cubicBezTo>
                <a:cubicBezTo>
                  <a:pt x="2241405" y="65324"/>
                  <a:pt x="2403359" y="-51976"/>
                  <a:pt x="2747073" y="0"/>
                </a:cubicBezTo>
                <a:cubicBezTo>
                  <a:pt x="3056382" y="28082"/>
                  <a:pt x="3245202" y="974"/>
                  <a:pt x="3439004" y="0"/>
                </a:cubicBezTo>
                <a:cubicBezTo>
                  <a:pt x="3621820" y="-21677"/>
                  <a:pt x="3701620" y="11443"/>
                  <a:pt x="3867589" y="0"/>
                </a:cubicBezTo>
                <a:cubicBezTo>
                  <a:pt x="3996854" y="-21999"/>
                  <a:pt x="4279929" y="-8880"/>
                  <a:pt x="4471738" y="0"/>
                </a:cubicBezTo>
                <a:cubicBezTo>
                  <a:pt x="4673314" y="1720"/>
                  <a:pt x="4764708" y="-10418"/>
                  <a:pt x="4988106" y="0"/>
                </a:cubicBezTo>
                <a:cubicBezTo>
                  <a:pt x="5229148" y="6471"/>
                  <a:pt x="5302751" y="29587"/>
                  <a:pt x="5416690" y="0"/>
                </a:cubicBezTo>
                <a:cubicBezTo>
                  <a:pt x="5513206" y="-41975"/>
                  <a:pt x="5805739" y="-18163"/>
                  <a:pt x="6020840" y="0"/>
                </a:cubicBezTo>
                <a:cubicBezTo>
                  <a:pt x="6231806" y="18784"/>
                  <a:pt x="6188057" y="5694"/>
                  <a:pt x="6273859" y="0"/>
                </a:cubicBezTo>
                <a:cubicBezTo>
                  <a:pt x="6382549" y="19577"/>
                  <a:pt x="6503441" y="-29964"/>
                  <a:pt x="6702444" y="0"/>
                </a:cubicBezTo>
                <a:cubicBezTo>
                  <a:pt x="6888988" y="-299"/>
                  <a:pt x="7067817" y="-10431"/>
                  <a:pt x="7218811" y="0"/>
                </a:cubicBezTo>
                <a:cubicBezTo>
                  <a:pt x="7323320" y="-15069"/>
                  <a:pt x="7646236" y="31452"/>
                  <a:pt x="7822961" y="0"/>
                </a:cubicBezTo>
                <a:cubicBezTo>
                  <a:pt x="8036787" y="2054"/>
                  <a:pt x="8440321" y="63238"/>
                  <a:pt x="8778240" y="0"/>
                </a:cubicBezTo>
                <a:cubicBezTo>
                  <a:pt x="8777875" y="4611"/>
                  <a:pt x="8777136" y="9495"/>
                  <a:pt x="8778240" y="19507"/>
                </a:cubicBezTo>
                <a:cubicBezTo>
                  <a:pt x="8600339" y="-16040"/>
                  <a:pt x="8426415" y="40644"/>
                  <a:pt x="8261873" y="19507"/>
                </a:cubicBezTo>
                <a:cubicBezTo>
                  <a:pt x="8119161" y="-22609"/>
                  <a:pt x="7903695" y="17967"/>
                  <a:pt x="7745505" y="19507"/>
                </a:cubicBezTo>
                <a:cubicBezTo>
                  <a:pt x="7601806" y="14750"/>
                  <a:pt x="7487704" y="51493"/>
                  <a:pt x="7404703" y="19507"/>
                </a:cubicBezTo>
                <a:cubicBezTo>
                  <a:pt x="7349690" y="13831"/>
                  <a:pt x="6995814" y="-80"/>
                  <a:pt x="6712771" y="19507"/>
                </a:cubicBezTo>
                <a:cubicBezTo>
                  <a:pt x="6428797" y="-2467"/>
                  <a:pt x="6509500" y="9443"/>
                  <a:pt x="6459752" y="19507"/>
                </a:cubicBezTo>
                <a:cubicBezTo>
                  <a:pt x="6377413" y="10375"/>
                  <a:pt x="6109842" y="29297"/>
                  <a:pt x="5943384" y="19507"/>
                </a:cubicBezTo>
                <a:cubicBezTo>
                  <a:pt x="5791488" y="23722"/>
                  <a:pt x="5760586" y="15344"/>
                  <a:pt x="5690364" y="19507"/>
                </a:cubicBezTo>
                <a:cubicBezTo>
                  <a:pt x="5634443" y="25482"/>
                  <a:pt x="5523892" y="33505"/>
                  <a:pt x="5349562" y="19507"/>
                </a:cubicBezTo>
                <a:cubicBezTo>
                  <a:pt x="5196765" y="19125"/>
                  <a:pt x="4919813" y="18610"/>
                  <a:pt x="4745413" y="19507"/>
                </a:cubicBezTo>
                <a:cubicBezTo>
                  <a:pt x="4469598" y="21570"/>
                  <a:pt x="4319344" y="-7383"/>
                  <a:pt x="4053481" y="19507"/>
                </a:cubicBezTo>
                <a:cubicBezTo>
                  <a:pt x="3821455" y="20598"/>
                  <a:pt x="3786884" y="14056"/>
                  <a:pt x="3712679" y="19507"/>
                </a:cubicBezTo>
                <a:cubicBezTo>
                  <a:pt x="3617276" y="25613"/>
                  <a:pt x="3392742" y="23145"/>
                  <a:pt x="3196311" y="19507"/>
                </a:cubicBezTo>
                <a:cubicBezTo>
                  <a:pt x="3005983" y="19679"/>
                  <a:pt x="3018272" y="24405"/>
                  <a:pt x="2855509" y="19507"/>
                </a:cubicBezTo>
                <a:cubicBezTo>
                  <a:pt x="2698673" y="43682"/>
                  <a:pt x="2435823" y="-5381"/>
                  <a:pt x="2251360" y="19507"/>
                </a:cubicBezTo>
                <a:cubicBezTo>
                  <a:pt x="2070039" y="23179"/>
                  <a:pt x="1945890" y="-3103"/>
                  <a:pt x="1822776" y="19507"/>
                </a:cubicBezTo>
                <a:cubicBezTo>
                  <a:pt x="1704372" y="33923"/>
                  <a:pt x="1645235" y="42706"/>
                  <a:pt x="1481973" y="19507"/>
                </a:cubicBezTo>
                <a:cubicBezTo>
                  <a:pt x="1318571" y="5836"/>
                  <a:pt x="1334983" y="33834"/>
                  <a:pt x="1228953" y="19507"/>
                </a:cubicBezTo>
                <a:cubicBezTo>
                  <a:pt x="1121134" y="15972"/>
                  <a:pt x="963303" y="61570"/>
                  <a:pt x="712586" y="19507"/>
                </a:cubicBezTo>
                <a:cubicBezTo>
                  <a:pt x="485589" y="-26157"/>
                  <a:pt x="251375" y="-9238"/>
                  <a:pt x="0" y="19507"/>
                </a:cubicBezTo>
                <a:cubicBezTo>
                  <a:pt x="194" y="13334"/>
                  <a:pt x="-246" y="6468"/>
                  <a:pt x="0" y="0"/>
                </a:cubicBezTo>
                <a:close/>
              </a:path>
              <a:path w="8778240" h="19507" fill="none" stroke="0" extrusionOk="0">
                <a:moveTo>
                  <a:pt x="0" y="0"/>
                </a:moveTo>
                <a:cubicBezTo>
                  <a:pt x="46423" y="4568"/>
                  <a:pt x="173304" y="-7699"/>
                  <a:pt x="253020" y="0"/>
                </a:cubicBezTo>
                <a:cubicBezTo>
                  <a:pt x="283493" y="762"/>
                  <a:pt x="591404" y="32401"/>
                  <a:pt x="944952" y="0"/>
                </a:cubicBezTo>
                <a:cubicBezTo>
                  <a:pt x="1272712" y="-17686"/>
                  <a:pt x="1323618" y="-15243"/>
                  <a:pt x="1461318" y="0"/>
                </a:cubicBezTo>
                <a:cubicBezTo>
                  <a:pt x="1594624" y="22785"/>
                  <a:pt x="1669226" y="4200"/>
                  <a:pt x="1714338" y="0"/>
                </a:cubicBezTo>
                <a:cubicBezTo>
                  <a:pt x="1795727" y="14118"/>
                  <a:pt x="1918869" y="-13797"/>
                  <a:pt x="2055141" y="0"/>
                </a:cubicBezTo>
                <a:cubicBezTo>
                  <a:pt x="2172844" y="-49588"/>
                  <a:pt x="2443752" y="43647"/>
                  <a:pt x="2747073" y="0"/>
                </a:cubicBezTo>
                <a:cubicBezTo>
                  <a:pt x="3042573" y="-18647"/>
                  <a:pt x="3151222" y="-1697"/>
                  <a:pt x="3439004" y="0"/>
                </a:cubicBezTo>
                <a:cubicBezTo>
                  <a:pt x="3677932" y="-30679"/>
                  <a:pt x="3799287" y="-25345"/>
                  <a:pt x="4130936" y="0"/>
                </a:cubicBezTo>
                <a:cubicBezTo>
                  <a:pt x="4469134" y="9146"/>
                  <a:pt x="4323927" y="8980"/>
                  <a:pt x="4383956" y="0"/>
                </a:cubicBezTo>
                <a:cubicBezTo>
                  <a:pt x="4440030" y="-30822"/>
                  <a:pt x="4759730" y="-17962"/>
                  <a:pt x="4900323" y="0"/>
                </a:cubicBezTo>
                <a:cubicBezTo>
                  <a:pt x="5076353" y="13995"/>
                  <a:pt x="5218440" y="-7516"/>
                  <a:pt x="5328908" y="0"/>
                </a:cubicBezTo>
                <a:cubicBezTo>
                  <a:pt x="5445949" y="6133"/>
                  <a:pt x="5525489" y="-4645"/>
                  <a:pt x="5581928" y="0"/>
                </a:cubicBezTo>
                <a:cubicBezTo>
                  <a:pt x="5603535" y="16640"/>
                  <a:pt x="6118204" y="-8215"/>
                  <a:pt x="6273859" y="0"/>
                </a:cubicBezTo>
                <a:cubicBezTo>
                  <a:pt x="6433965" y="17983"/>
                  <a:pt x="6453446" y="-4678"/>
                  <a:pt x="6526879" y="0"/>
                </a:cubicBezTo>
                <a:cubicBezTo>
                  <a:pt x="6596548" y="-10102"/>
                  <a:pt x="6722495" y="1291"/>
                  <a:pt x="6779899" y="0"/>
                </a:cubicBezTo>
                <a:cubicBezTo>
                  <a:pt x="6836015" y="-34898"/>
                  <a:pt x="7052067" y="-6375"/>
                  <a:pt x="7208484" y="0"/>
                </a:cubicBezTo>
                <a:cubicBezTo>
                  <a:pt x="7326707" y="36114"/>
                  <a:pt x="7517858" y="-20218"/>
                  <a:pt x="7724851" y="0"/>
                </a:cubicBezTo>
                <a:cubicBezTo>
                  <a:pt x="7897537" y="-6307"/>
                  <a:pt x="8054022" y="-39467"/>
                  <a:pt x="8329000" y="0"/>
                </a:cubicBezTo>
                <a:cubicBezTo>
                  <a:pt x="8610151" y="15372"/>
                  <a:pt x="8674312" y="-7483"/>
                  <a:pt x="8778240" y="0"/>
                </a:cubicBezTo>
                <a:cubicBezTo>
                  <a:pt x="8778944" y="8125"/>
                  <a:pt x="8778185" y="13815"/>
                  <a:pt x="8778240" y="19507"/>
                </a:cubicBezTo>
                <a:cubicBezTo>
                  <a:pt x="8490801" y="-18732"/>
                  <a:pt x="8334935" y="17516"/>
                  <a:pt x="8086308" y="19507"/>
                </a:cubicBezTo>
                <a:cubicBezTo>
                  <a:pt x="7856245" y="-17514"/>
                  <a:pt x="7702840" y="13280"/>
                  <a:pt x="7569941" y="19507"/>
                </a:cubicBezTo>
                <a:cubicBezTo>
                  <a:pt x="7446602" y="38044"/>
                  <a:pt x="7381645" y="25572"/>
                  <a:pt x="7316921" y="19507"/>
                </a:cubicBezTo>
                <a:cubicBezTo>
                  <a:pt x="7233220" y="23698"/>
                  <a:pt x="6947563" y="66810"/>
                  <a:pt x="6800554" y="19507"/>
                </a:cubicBezTo>
                <a:cubicBezTo>
                  <a:pt x="6634477" y="-17697"/>
                  <a:pt x="6351306" y="24461"/>
                  <a:pt x="6196404" y="19507"/>
                </a:cubicBezTo>
                <a:cubicBezTo>
                  <a:pt x="6043864" y="32165"/>
                  <a:pt x="5829035" y="29913"/>
                  <a:pt x="5680038" y="19507"/>
                </a:cubicBezTo>
                <a:cubicBezTo>
                  <a:pt x="5573128" y="25835"/>
                  <a:pt x="5397968" y="34455"/>
                  <a:pt x="5075888" y="19507"/>
                </a:cubicBezTo>
                <a:cubicBezTo>
                  <a:pt x="4783474" y="36302"/>
                  <a:pt x="4740726" y="42719"/>
                  <a:pt x="4471738" y="19507"/>
                </a:cubicBezTo>
                <a:cubicBezTo>
                  <a:pt x="4214295" y="7614"/>
                  <a:pt x="4335103" y="-3207"/>
                  <a:pt x="4218718" y="19507"/>
                </a:cubicBezTo>
                <a:cubicBezTo>
                  <a:pt x="4078369" y="30349"/>
                  <a:pt x="4002647" y="40111"/>
                  <a:pt x="3877916" y="19507"/>
                </a:cubicBezTo>
                <a:cubicBezTo>
                  <a:pt x="3740024" y="-2506"/>
                  <a:pt x="3543520" y="42073"/>
                  <a:pt x="3449331" y="19507"/>
                </a:cubicBezTo>
                <a:cubicBezTo>
                  <a:pt x="3366634" y="5469"/>
                  <a:pt x="3140042" y="44854"/>
                  <a:pt x="2932965" y="19507"/>
                </a:cubicBezTo>
                <a:cubicBezTo>
                  <a:pt x="2738785" y="-25135"/>
                  <a:pt x="2564065" y="-12866"/>
                  <a:pt x="2241033" y="19507"/>
                </a:cubicBezTo>
                <a:cubicBezTo>
                  <a:pt x="1965918" y="21846"/>
                  <a:pt x="1888367" y="647"/>
                  <a:pt x="1636883" y="19507"/>
                </a:cubicBezTo>
                <a:cubicBezTo>
                  <a:pt x="1391663" y="38507"/>
                  <a:pt x="1249750" y="-6159"/>
                  <a:pt x="1120516" y="19507"/>
                </a:cubicBezTo>
                <a:cubicBezTo>
                  <a:pt x="995674" y="-3221"/>
                  <a:pt x="809437" y="56701"/>
                  <a:pt x="516366" y="19507"/>
                </a:cubicBezTo>
                <a:cubicBezTo>
                  <a:pt x="260876" y="-2768"/>
                  <a:pt x="178881" y="40657"/>
                  <a:pt x="0" y="19507"/>
                </a:cubicBezTo>
                <a:cubicBezTo>
                  <a:pt x="162" y="13125"/>
                  <a:pt x="763" y="8745"/>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11704320"/>
                      <a:gd name="connsiteY0" fmla="*/ 0 h 26009"/>
                      <a:gd name="connsiteX1" fmla="*/ 337360 w 11704320"/>
                      <a:gd name="connsiteY1" fmla="*/ 0 h 26009"/>
                      <a:gd name="connsiteX2" fmla="*/ 1259936 w 11704320"/>
                      <a:gd name="connsiteY2" fmla="*/ 0 h 26009"/>
                      <a:gd name="connsiteX3" fmla="*/ 1948425 w 11704320"/>
                      <a:gd name="connsiteY3" fmla="*/ 0 h 26009"/>
                      <a:gd name="connsiteX4" fmla="*/ 2285785 w 11704320"/>
                      <a:gd name="connsiteY4" fmla="*/ 0 h 26009"/>
                      <a:gd name="connsiteX5" fmla="*/ 2740188 w 11704320"/>
                      <a:gd name="connsiteY5" fmla="*/ 0 h 26009"/>
                      <a:gd name="connsiteX6" fmla="*/ 3662764 w 11704320"/>
                      <a:gd name="connsiteY6" fmla="*/ 0 h 26009"/>
                      <a:gd name="connsiteX7" fmla="*/ 4585339 w 11704320"/>
                      <a:gd name="connsiteY7" fmla="*/ 0 h 26009"/>
                      <a:gd name="connsiteX8" fmla="*/ 5507915 w 11704320"/>
                      <a:gd name="connsiteY8" fmla="*/ 0 h 26009"/>
                      <a:gd name="connsiteX9" fmla="*/ 5845275 w 11704320"/>
                      <a:gd name="connsiteY9" fmla="*/ 0 h 26009"/>
                      <a:gd name="connsiteX10" fmla="*/ 6533765 w 11704320"/>
                      <a:gd name="connsiteY10" fmla="*/ 0 h 26009"/>
                      <a:gd name="connsiteX11" fmla="*/ 7105211 w 11704320"/>
                      <a:gd name="connsiteY11" fmla="*/ 0 h 26009"/>
                      <a:gd name="connsiteX12" fmla="*/ 7442571 w 11704320"/>
                      <a:gd name="connsiteY12" fmla="*/ 0 h 26009"/>
                      <a:gd name="connsiteX13" fmla="*/ 8365146 w 11704320"/>
                      <a:gd name="connsiteY13" fmla="*/ 0 h 26009"/>
                      <a:gd name="connsiteX14" fmla="*/ 8702506 w 11704320"/>
                      <a:gd name="connsiteY14" fmla="*/ 0 h 26009"/>
                      <a:gd name="connsiteX15" fmla="*/ 9039866 w 11704320"/>
                      <a:gd name="connsiteY15" fmla="*/ 0 h 26009"/>
                      <a:gd name="connsiteX16" fmla="*/ 9611312 w 11704320"/>
                      <a:gd name="connsiteY16" fmla="*/ 0 h 26009"/>
                      <a:gd name="connsiteX17" fmla="*/ 10299802 w 11704320"/>
                      <a:gd name="connsiteY17" fmla="*/ 0 h 26009"/>
                      <a:gd name="connsiteX18" fmla="*/ 11105334 w 11704320"/>
                      <a:gd name="connsiteY18" fmla="*/ 0 h 26009"/>
                      <a:gd name="connsiteX19" fmla="*/ 11704320 w 11704320"/>
                      <a:gd name="connsiteY19" fmla="*/ 0 h 26009"/>
                      <a:gd name="connsiteX20" fmla="*/ 11704320 w 11704320"/>
                      <a:gd name="connsiteY20" fmla="*/ 26009 h 26009"/>
                      <a:gd name="connsiteX21" fmla="*/ 10781744 w 11704320"/>
                      <a:gd name="connsiteY21" fmla="*/ 26009 h 26009"/>
                      <a:gd name="connsiteX22" fmla="*/ 10093255 w 11704320"/>
                      <a:gd name="connsiteY22" fmla="*/ 26009 h 26009"/>
                      <a:gd name="connsiteX23" fmla="*/ 9755895 w 11704320"/>
                      <a:gd name="connsiteY23" fmla="*/ 26009 h 26009"/>
                      <a:gd name="connsiteX24" fmla="*/ 9067406 w 11704320"/>
                      <a:gd name="connsiteY24" fmla="*/ 26009 h 26009"/>
                      <a:gd name="connsiteX25" fmla="*/ 8261873 w 11704320"/>
                      <a:gd name="connsiteY25" fmla="*/ 26009 h 26009"/>
                      <a:gd name="connsiteX26" fmla="*/ 7573384 w 11704320"/>
                      <a:gd name="connsiteY26" fmla="*/ 26009 h 26009"/>
                      <a:gd name="connsiteX27" fmla="*/ 6767851 w 11704320"/>
                      <a:gd name="connsiteY27" fmla="*/ 26009 h 26009"/>
                      <a:gd name="connsiteX28" fmla="*/ 5962318 w 11704320"/>
                      <a:gd name="connsiteY28" fmla="*/ 26009 h 26009"/>
                      <a:gd name="connsiteX29" fmla="*/ 5624958 w 11704320"/>
                      <a:gd name="connsiteY29" fmla="*/ 26009 h 26009"/>
                      <a:gd name="connsiteX30" fmla="*/ 5170555 w 11704320"/>
                      <a:gd name="connsiteY30" fmla="*/ 26009 h 26009"/>
                      <a:gd name="connsiteX31" fmla="*/ 4599109 w 11704320"/>
                      <a:gd name="connsiteY31" fmla="*/ 26009 h 26009"/>
                      <a:gd name="connsiteX32" fmla="*/ 3910620 w 11704320"/>
                      <a:gd name="connsiteY32" fmla="*/ 26009 h 26009"/>
                      <a:gd name="connsiteX33" fmla="*/ 2988044 w 11704320"/>
                      <a:gd name="connsiteY33" fmla="*/ 26009 h 26009"/>
                      <a:gd name="connsiteX34" fmla="*/ 2182511 w 11704320"/>
                      <a:gd name="connsiteY34" fmla="*/ 26009 h 26009"/>
                      <a:gd name="connsiteX35" fmla="*/ 1494022 w 11704320"/>
                      <a:gd name="connsiteY35" fmla="*/ 26009 h 26009"/>
                      <a:gd name="connsiteX36" fmla="*/ 688489 w 11704320"/>
                      <a:gd name="connsiteY36" fmla="*/ 26009 h 26009"/>
                      <a:gd name="connsiteX37" fmla="*/ 0 w 11704320"/>
                      <a:gd name="connsiteY37" fmla="*/ 26009 h 26009"/>
                      <a:gd name="connsiteX38" fmla="*/ 0 w 11704320"/>
                      <a:gd name="connsiteY38" fmla="*/ 0 h 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704320" h="26009" fill="none" extrusionOk="0">
                        <a:moveTo>
                          <a:pt x="0" y="0"/>
                        </a:moveTo>
                        <a:cubicBezTo>
                          <a:pt x="79369" y="-1943"/>
                          <a:pt x="234670" y="-6108"/>
                          <a:pt x="337360" y="0"/>
                        </a:cubicBezTo>
                        <a:cubicBezTo>
                          <a:pt x="440050" y="6108"/>
                          <a:pt x="841439" y="13938"/>
                          <a:pt x="1259936" y="0"/>
                        </a:cubicBezTo>
                        <a:cubicBezTo>
                          <a:pt x="1678433" y="-13938"/>
                          <a:pt x="1776076" y="-26102"/>
                          <a:pt x="1948425" y="0"/>
                        </a:cubicBezTo>
                        <a:cubicBezTo>
                          <a:pt x="2120774" y="26102"/>
                          <a:pt x="2208844" y="-3153"/>
                          <a:pt x="2285785" y="0"/>
                        </a:cubicBezTo>
                        <a:cubicBezTo>
                          <a:pt x="2362726" y="3153"/>
                          <a:pt x="2559620" y="17"/>
                          <a:pt x="2740188" y="0"/>
                        </a:cubicBezTo>
                        <a:cubicBezTo>
                          <a:pt x="2920756" y="-17"/>
                          <a:pt x="3275925" y="26666"/>
                          <a:pt x="3662764" y="0"/>
                        </a:cubicBezTo>
                        <a:cubicBezTo>
                          <a:pt x="4049603" y="-26666"/>
                          <a:pt x="4250126" y="12435"/>
                          <a:pt x="4585339" y="0"/>
                        </a:cubicBezTo>
                        <a:cubicBezTo>
                          <a:pt x="4920553" y="-12435"/>
                          <a:pt x="5059708" y="-16615"/>
                          <a:pt x="5507915" y="0"/>
                        </a:cubicBezTo>
                        <a:cubicBezTo>
                          <a:pt x="5956122" y="16615"/>
                          <a:pt x="5766789" y="13191"/>
                          <a:pt x="5845275" y="0"/>
                        </a:cubicBezTo>
                        <a:cubicBezTo>
                          <a:pt x="5923761" y="-13191"/>
                          <a:pt x="6307812" y="-13298"/>
                          <a:pt x="6533765" y="0"/>
                        </a:cubicBezTo>
                        <a:cubicBezTo>
                          <a:pt x="6759718" y="13298"/>
                          <a:pt x="6963445" y="-8507"/>
                          <a:pt x="7105211" y="0"/>
                        </a:cubicBezTo>
                        <a:cubicBezTo>
                          <a:pt x="7246977" y="8507"/>
                          <a:pt x="7369734" y="-9945"/>
                          <a:pt x="7442571" y="0"/>
                        </a:cubicBezTo>
                        <a:cubicBezTo>
                          <a:pt x="7515408" y="9945"/>
                          <a:pt x="8151966" y="-25665"/>
                          <a:pt x="8365146" y="0"/>
                        </a:cubicBezTo>
                        <a:cubicBezTo>
                          <a:pt x="8578326" y="25665"/>
                          <a:pt x="8603619" y="-375"/>
                          <a:pt x="8702506" y="0"/>
                        </a:cubicBezTo>
                        <a:cubicBezTo>
                          <a:pt x="8801393" y="375"/>
                          <a:pt x="8961450" y="10350"/>
                          <a:pt x="9039866" y="0"/>
                        </a:cubicBezTo>
                        <a:cubicBezTo>
                          <a:pt x="9118282" y="-10350"/>
                          <a:pt x="9438261" y="-17528"/>
                          <a:pt x="9611312" y="0"/>
                        </a:cubicBezTo>
                        <a:cubicBezTo>
                          <a:pt x="9784363" y="17528"/>
                          <a:pt x="10040653" y="28315"/>
                          <a:pt x="10299802" y="0"/>
                        </a:cubicBezTo>
                        <a:cubicBezTo>
                          <a:pt x="10558951" y="-28315"/>
                          <a:pt x="10729076" y="-23642"/>
                          <a:pt x="11105334" y="0"/>
                        </a:cubicBezTo>
                        <a:cubicBezTo>
                          <a:pt x="11481592" y="23642"/>
                          <a:pt x="11571342" y="1385"/>
                          <a:pt x="11704320" y="0"/>
                        </a:cubicBezTo>
                        <a:cubicBezTo>
                          <a:pt x="11705451" y="11167"/>
                          <a:pt x="11704930" y="19182"/>
                          <a:pt x="11704320" y="26009"/>
                        </a:cubicBezTo>
                        <a:cubicBezTo>
                          <a:pt x="11287695" y="-8453"/>
                          <a:pt x="11110360" y="49901"/>
                          <a:pt x="10781744" y="26009"/>
                        </a:cubicBezTo>
                        <a:cubicBezTo>
                          <a:pt x="10453128" y="2117"/>
                          <a:pt x="10259782" y="-6802"/>
                          <a:pt x="10093255" y="26009"/>
                        </a:cubicBezTo>
                        <a:cubicBezTo>
                          <a:pt x="9926728" y="58820"/>
                          <a:pt x="9847972" y="32972"/>
                          <a:pt x="9755895" y="26009"/>
                        </a:cubicBezTo>
                        <a:cubicBezTo>
                          <a:pt x="9663818" y="19046"/>
                          <a:pt x="9256177" y="46063"/>
                          <a:pt x="9067406" y="26009"/>
                        </a:cubicBezTo>
                        <a:cubicBezTo>
                          <a:pt x="8878635" y="5955"/>
                          <a:pt x="8451651" y="38852"/>
                          <a:pt x="8261873" y="26009"/>
                        </a:cubicBezTo>
                        <a:cubicBezTo>
                          <a:pt x="8072095" y="13166"/>
                          <a:pt x="7744849" y="25372"/>
                          <a:pt x="7573384" y="26009"/>
                        </a:cubicBezTo>
                        <a:cubicBezTo>
                          <a:pt x="7401919" y="26646"/>
                          <a:pt x="7151799" y="9031"/>
                          <a:pt x="6767851" y="26009"/>
                        </a:cubicBezTo>
                        <a:cubicBezTo>
                          <a:pt x="6383903" y="42987"/>
                          <a:pt x="6311340" y="49310"/>
                          <a:pt x="5962318" y="26009"/>
                        </a:cubicBezTo>
                        <a:cubicBezTo>
                          <a:pt x="5613296" y="2708"/>
                          <a:pt x="5789204" y="20387"/>
                          <a:pt x="5624958" y="26009"/>
                        </a:cubicBezTo>
                        <a:cubicBezTo>
                          <a:pt x="5460712" y="31631"/>
                          <a:pt x="5346735" y="40027"/>
                          <a:pt x="5170555" y="26009"/>
                        </a:cubicBezTo>
                        <a:cubicBezTo>
                          <a:pt x="4994375" y="11991"/>
                          <a:pt x="4732937" y="45319"/>
                          <a:pt x="4599109" y="26009"/>
                        </a:cubicBezTo>
                        <a:cubicBezTo>
                          <a:pt x="4465281" y="6699"/>
                          <a:pt x="4192986" y="51439"/>
                          <a:pt x="3910620" y="26009"/>
                        </a:cubicBezTo>
                        <a:cubicBezTo>
                          <a:pt x="3628254" y="579"/>
                          <a:pt x="3376227" y="20239"/>
                          <a:pt x="2988044" y="26009"/>
                        </a:cubicBezTo>
                        <a:cubicBezTo>
                          <a:pt x="2599861" y="31779"/>
                          <a:pt x="2520897" y="-4587"/>
                          <a:pt x="2182511" y="26009"/>
                        </a:cubicBezTo>
                        <a:cubicBezTo>
                          <a:pt x="1844125" y="56605"/>
                          <a:pt x="1688974" y="3861"/>
                          <a:pt x="1494022" y="26009"/>
                        </a:cubicBezTo>
                        <a:cubicBezTo>
                          <a:pt x="1299070" y="48157"/>
                          <a:pt x="1030597" y="58462"/>
                          <a:pt x="688489" y="26009"/>
                        </a:cubicBezTo>
                        <a:cubicBezTo>
                          <a:pt x="346381" y="-6444"/>
                          <a:pt x="255135" y="50922"/>
                          <a:pt x="0" y="26009"/>
                        </a:cubicBezTo>
                        <a:cubicBezTo>
                          <a:pt x="462" y="16649"/>
                          <a:pt x="370" y="12261"/>
                          <a:pt x="0" y="0"/>
                        </a:cubicBezTo>
                        <a:close/>
                      </a:path>
                      <a:path w="11704320" h="26009" stroke="0" extrusionOk="0">
                        <a:moveTo>
                          <a:pt x="0" y="0"/>
                        </a:moveTo>
                        <a:cubicBezTo>
                          <a:pt x="115698" y="7495"/>
                          <a:pt x="258188" y="16308"/>
                          <a:pt x="454403" y="0"/>
                        </a:cubicBezTo>
                        <a:cubicBezTo>
                          <a:pt x="650618" y="-16308"/>
                          <a:pt x="686513" y="-10141"/>
                          <a:pt x="791763" y="0"/>
                        </a:cubicBezTo>
                        <a:cubicBezTo>
                          <a:pt x="897013" y="10141"/>
                          <a:pt x="1039438" y="20985"/>
                          <a:pt x="1246166" y="0"/>
                        </a:cubicBezTo>
                        <a:cubicBezTo>
                          <a:pt x="1452894" y="-20985"/>
                          <a:pt x="1757335" y="7499"/>
                          <a:pt x="1934655" y="0"/>
                        </a:cubicBezTo>
                        <a:cubicBezTo>
                          <a:pt x="2111975" y="-7499"/>
                          <a:pt x="2508744" y="-36225"/>
                          <a:pt x="2740188" y="0"/>
                        </a:cubicBezTo>
                        <a:cubicBezTo>
                          <a:pt x="2971632" y="36225"/>
                          <a:pt x="3270053" y="-35320"/>
                          <a:pt x="3662764" y="0"/>
                        </a:cubicBezTo>
                        <a:cubicBezTo>
                          <a:pt x="4055475" y="35320"/>
                          <a:pt x="4330117" y="16864"/>
                          <a:pt x="4585339" y="0"/>
                        </a:cubicBezTo>
                        <a:cubicBezTo>
                          <a:pt x="4840561" y="-16864"/>
                          <a:pt x="4924278" y="10329"/>
                          <a:pt x="5156786" y="0"/>
                        </a:cubicBezTo>
                        <a:cubicBezTo>
                          <a:pt x="5389294" y="-10329"/>
                          <a:pt x="5699456" y="-417"/>
                          <a:pt x="5962318" y="0"/>
                        </a:cubicBezTo>
                        <a:cubicBezTo>
                          <a:pt x="6225180" y="417"/>
                          <a:pt x="6352011" y="-6792"/>
                          <a:pt x="6650808" y="0"/>
                        </a:cubicBezTo>
                        <a:cubicBezTo>
                          <a:pt x="6949605" y="6792"/>
                          <a:pt x="7082322" y="18846"/>
                          <a:pt x="7222254" y="0"/>
                        </a:cubicBezTo>
                        <a:cubicBezTo>
                          <a:pt x="7362186" y="-18846"/>
                          <a:pt x="7737354" y="-14327"/>
                          <a:pt x="8027787" y="0"/>
                        </a:cubicBezTo>
                        <a:cubicBezTo>
                          <a:pt x="8318220" y="14327"/>
                          <a:pt x="8250806" y="954"/>
                          <a:pt x="8365146" y="0"/>
                        </a:cubicBezTo>
                        <a:cubicBezTo>
                          <a:pt x="8479486" y="-954"/>
                          <a:pt x="8655913" y="-22123"/>
                          <a:pt x="8936593" y="0"/>
                        </a:cubicBezTo>
                        <a:cubicBezTo>
                          <a:pt x="9217273" y="22123"/>
                          <a:pt x="9439183" y="-13004"/>
                          <a:pt x="9625082" y="0"/>
                        </a:cubicBezTo>
                        <a:cubicBezTo>
                          <a:pt x="9810981" y="13004"/>
                          <a:pt x="10198763" y="7666"/>
                          <a:pt x="10430615" y="0"/>
                        </a:cubicBezTo>
                        <a:cubicBezTo>
                          <a:pt x="10662467" y="-7666"/>
                          <a:pt x="11274241" y="21643"/>
                          <a:pt x="11704320" y="0"/>
                        </a:cubicBezTo>
                        <a:cubicBezTo>
                          <a:pt x="11704537" y="6499"/>
                          <a:pt x="11703942" y="13053"/>
                          <a:pt x="11704320" y="26009"/>
                        </a:cubicBezTo>
                        <a:cubicBezTo>
                          <a:pt x="11456355" y="10952"/>
                          <a:pt x="11245142" y="51654"/>
                          <a:pt x="11015831" y="26009"/>
                        </a:cubicBezTo>
                        <a:cubicBezTo>
                          <a:pt x="10786520" y="364"/>
                          <a:pt x="10534264" y="21239"/>
                          <a:pt x="10327341" y="26009"/>
                        </a:cubicBezTo>
                        <a:cubicBezTo>
                          <a:pt x="10120418" y="30780"/>
                          <a:pt x="9994661" y="47231"/>
                          <a:pt x="9872938" y="26009"/>
                        </a:cubicBezTo>
                        <a:cubicBezTo>
                          <a:pt x="9751215" y="4787"/>
                          <a:pt x="9332428" y="66109"/>
                          <a:pt x="8950362" y="26009"/>
                        </a:cubicBezTo>
                        <a:cubicBezTo>
                          <a:pt x="8568296" y="-14091"/>
                          <a:pt x="8685795" y="27052"/>
                          <a:pt x="8613003" y="26009"/>
                        </a:cubicBezTo>
                        <a:cubicBezTo>
                          <a:pt x="8540211" y="24966"/>
                          <a:pt x="8129860" y="17501"/>
                          <a:pt x="7924513" y="26009"/>
                        </a:cubicBezTo>
                        <a:cubicBezTo>
                          <a:pt x="7719166" y="34518"/>
                          <a:pt x="7682100" y="28895"/>
                          <a:pt x="7587153" y="26009"/>
                        </a:cubicBezTo>
                        <a:cubicBezTo>
                          <a:pt x="7492206" y="23123"/>
                          <a:pt x="7352727" y="43879"/>
                          <a:pt x="7132750" y="26009"/>
                        </a:cubicBezTo>
                        <a:cubicBezTo>
                          <a:pt x="6912773" y="8139"/>
                          <a:pt x="6623683" y="-7813"/>
                          <a:pt x="6327218" y="26009"/>
                        </a:cubicBezTo>
                        <a:cubicBezTo>
                          <a:pt x="6030753" y="59831"/>
                          <a:pt x="5720356" y="27510"/>
                          <a:pt x="5404642" y="26009"/>
                        </a:cubicBezTo>
                        <a:cubicBezTo>
                          <a:pt x="5088928" y="24508"/>
                          <a:pt x="5051752" y="20489"/>
                          <a:pt x="4950239" y="26009"/>
                        </a:cubicBezTo>
                        <a:cubicBezTo>
                          <a:pt x="4848726" y="31529"/>
                          <a:pt x="4514671" y="26919"/>
                          <a:pt x="4261749" y="26009"/>
                        </a:cubicBezTo>
                        <a:cubicBezTo>
                          <a:pt x="4008827" y="25100"/>
                          <a:pt x="4023432" y="36605"/>
                          <a:pt x="3807346" y="26009"/>
                        </a:cubicBezTo>
                        <a:cubicBezTo>
                          <a:pt x="3591260" y="15413"/>
                          <a:pt x="3241457" y="18129"/>
                          <a:pt x="3001814" y="26009"/>
                        </a:cubicBezTo>
                        <a:cubicBezTo>
                          <a:pt x="2762171" y="33889"/>
                          <a:pt x="2570283" y="12183"/>
                          <a:pt x="2430368" y="26009"/>
                        </a:cubicBezTo>
                        <a:cubicBezTo>
                          <a:pt x="2290453" y="39835"/>
                          <a:pt x="2187025" y="45125"/>
                          <a:pt x="1975965" y="26009"/>
                        </a:cubicBezTo>
                        <a:cubicBezTo>
                          <a:pt x="1764905" y="6893"/>
                          <a:pt x="1787256" y="38985"/>
                          <a:pt x="1638605" y="26009"/>
                        </a:cubicBezTo>
                        <a:cubicBezTo>
                          <a:pt x="1489954" y="13033"/>
                          <a:pt x="1270621" y="33872"/>
                          <a:pt x="950115" y="26009"/>
                        </a:cubicBezTo>
                        <a:cubicBezTo>
                          <a:pt x="629609" y="18147"/>
                          <a:pt x="355245" y="36932"/>
                          <a:pt x="0" y="26009"/>
                        </a:cubicBezTo>
                        <a:cubicBezTo>
                          <a:pt x="-822" y="17923"/>
                          <a:pt x="141" y="84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8" name="Content Placeholder 7">
            <a:extLst>
              <a:ext uri="{FF2B5EF4-FFF2-40B4-BE49-F238E27FC236}">
                <a16:creationId xmlns:a16="http://schemas.microsoft.com/office/drawing/2014/main" id="{031F4F5D-08A6-68AE-9CAA-D0FF4C55B602}"/>
              </a:ext>
            </a:extLst>
          </p:cNvPr>
          <p:cNvSpPr>
            <a:spLocks noGrp="1"/>
          </p:cNvSpPr>
          <p:nvPr>
            <p:ph idx="1"/>
          </p:nvPr>
        </p:nvSpPr>
        <p:spPr>
          <a:xfrm>
            <a:off x="2083594" y="3428604"/>
            <a:ext cx="5370842" cy="4393783"/>
          </a:xfrm>
        </p:spPr>
        <p:txBody>
          <a:bodyPr anchor="t">
            <a:normAutofit/>
          </a:bodyPr>
          <a:lstStyle/>
          <a:p>
            <a:r>
              <a:rPr lang="en-US" sz="1576"/>
              <a:t>If you’re interested in starting a school club, you should do the following:</a:t>
            </a:r>
          </a:p>
          <a:p>
            <a:pPr lvl="1"/>
            <a:r>
              <a:rPr lang="en-US" sz="1576"/>
              <a:t>Find a teacher to sponsor the club. Give them the details about the club so they know if they’re able to sponsor the club.</a:t>
            </a:r>
          </a:p>
          <a:p>
            <a:pPr lvl="1"/>
            <a:r>
              <a:rPr lang="en-US" sz="1576"/>
              <a:t>Create a petition and get students who would be interested in your club to sign it. This shows that your club has generated interest.</a:t>
            </a:r>
          </a:p>
          <a:p>
            <a:pPr lvl="1"/>
            <a:r>
              <a:rPr lang="en-US" sz="1576"/>
              <a:t>Talk to someone in administration about getting your club approved. Tell them who the sponsor is, when the club will occur (lunch or afterschool), and what the club entails. </a:t>
            </a:r>
          </a:p>
          <a:p>
            <a:pPr lvl="1"/>
            <a:r>
              <a:rPr lang="en-US" sz="1576"/>
              <a:t>Email Mr. Kyryliw (</a:t>
            </a:r>
            <a:r>
              <a:rPr lang="en-US" sz="1576">
                <a:hlinkClick r:id="rId2"/>
              </a:rPr>
              <a:t>Kyryliw.Michael@somersetcollegeprep.org</a:t>
            </a:r>
            <a:r>
              <a:rPr lang="en-US" sz="1576"/>
              <a:t>) the information about you club and a slide advertising it. I will leave the advertising slide up for a week or so and create a slide listing all the club information for easy reference. </a:t>
            </a:r>
          </a:p>
        </p:txBody>
      </p:sp>
      <p:pic>
        <p:nvPicPr>
          <p:cNvPr id="27" name="Picture 26" descr="Toy plastic numbers">
            <a:extLst>
              <a:ext uri="{FF2B5EF4-FFF2-40B4-BE49-F238E27FC236}">
                <a16:creationId xmlns:a16="http://schemas.microsoft.com/office/drawing/2014/main" id="{118267A8-05A4-DFFE-C431-4E3AD1087B42}"/>
              </a:ext>
            </a:extLst>
          </p:cNvPr>
          <p:cNvPicPr>
            <a:picLocks noChangeAspect="1"/>
          </p:cNvPicPr>
          <p:nvPr/>
        </p:nvPicPr>
        <p:blipFill rotWithShape="1">
          <a:blip r:embed="rId3"/>
          <a:srcRect l="22989" r="28849" b="1"/>
          <a:stretch/>
        </p:blipFill>
        <p:spPr>
          <a:xfrm>
            <a:off x="7766126" y="3452774"/>
            <a:ext cx="3152851" cy="4369613"/>
          </a:xfrm>
          <a:prstGeom prst="rect">
            <a:avLst/>
          </a:prstGeom>
        </p:spPr>
      </p:pic>
    </p:spTree>
    <p:extLst>
      <p:ext uri="{BB962C8B-B14F-4D97-AF65-F5344CB8AC3E}">
        <p14:creationId xmlns:p14="http://schemas.microsoft.com/office/powerpoint/2010/main" val="1788569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1C59-DD61-4A9E-E1CD-562A01D5308E}"/>
              </a:ext>
            </a:extLst>
          </p:cNvPr>
          <p:cNvSpPr>
            <a:spLocks noGrp="1"/>
          </p:cNvSpPr>
          <p:nvPr>
            <p:ph type="title"/>
          </p:nvPr>
        </p:nvSpPr>
        <p:spPr/>
        <p:txBody>
          <a:bodyPr>
            <a:normAutofit fontScale="90000"/>
          </a:bodyPr>
          <a:lstStyle/>
          <a:p>
            <a:pPr algn="ctr"/>
            <a:r>
              <a:rPr lang="en-US" sz="7787" b="1" u="sng" dirty="0"/>
              <a:t>No Cell Phones</a:t>
            </a:r>
            <a:br>
              <a:rPr lang="en-US" sz="8534" b="1" dirty="0"/>
            </a:br>
            <a:r>
              <a:rPr lang="en-US" sz="3840" b="1" i="1" dirty="0"/>
              <a:t>Off and away the entire day</a:t>
            </a:r>
            <a:endParaRPr lang="en-US" sz="8534" b="1" dirty="0"/>
          </a:p>
        </p:txBody>
      </p:sp>
      <p:graphicFrame>
        <p:nvGraphicFramePr>
          <p:cNvPr id="15" name="Content Placeholder 8">
            <a:extLst>
              <a:ext uri="{FF2B5EF4-FFF2-40B4-BE49-F238E27FC236}">
                <a16:creationId xmlns:a16="http://schemas.microsoft.com/office/drawing/2014/main" id="{0D48F9BC-AE91-46FC-F8DA-352831898ACA}"/>
              </a:ext>
            </a:extLst>
          </p:cNvPr>
          <p:cNvGraphicFramePr>
            <a:graphicFrameLocks noGrp="1"/>
          </p:cNvGraphicFramePr>
          <p:nvPr>
            <p:ph idx="1"/>
          </p:nvPr>
        </p:nvGraphicFramePr>
        <p:xfrm>
          <a:off x="894080" y="3022601"/>
          <a:ext cx="11216640" cy="547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36C8F63D-0287-CC85-D8F9-A54C0B1ADEB0}"/>
              </a:ext>
            </a:extLst>
          </p:cNvPr>
          <p:cNvPicPr>
            <a:picLocks noChangeAspect="1"/>
          </p:cNvPicPr>
          <p:nvPr/>
        </p:nvPicPr>
        <p:blipFill>
          <a:blip r:embed="rId7"/>
          <a:stretch>
            <a:fillRect/>
          </a:stretch>
        </p:blipFill>
        <p:spPr>
          <a:xfrm>
            <a:off x="10563014" y="1257901"/>
            <a:ext cx="1243975" cy="1764700"/>
          </a:xfrm>
          <a:prstGeom prst="rect">
            <a:avLst/>
          </a:prstGeom>
        </p:spPr>
      </p:pic>
    </p:spTree>
    <p:extLst>
      <p:ext uri="{BB962C8B-B14F-4D97-AF65-F5344CB8AC3E}">
        <p14:creationId xmlns:p14="http://schemas.microsoft.com/office/powerpoint/2010/main" val="2724207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A05A-F329-D84C-CAA7-7B1C09BF7BC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A23A9E3-5AAC-6CA4-0368-25AA078C9C62}"/>
              </a:ext>
            </a:extLst>
          </p:cNvPr>
          <p:cNvSpPr/>
          <p:nvPr/>
        </p:nvSpPr>
        <p:spPr>
          <a:xfrm>
            <a:off x="0" y="7556802"/>
            <a:ext cx="13004800" cy="977599"/>
          </a:xfrm>
          <a:prstGeom prst="rect">
            <a:avLst/>
          </a:prstGeom>
          <a:solidFill>
            <a:srgbClr val="520E0F"/>
          </a:solidFill>
        </p:spPr>
        <p:txBody>
          <a:bodyPr/>
          <a:lstStyle/>
          <a:p>
            <a:endParaRPr lang="en-US" sz="996"/>
          </a:p>
        </p:txBody>
      </p:sp>
      <p:sp>
        <p:nvSpPr>
          <p:cNvPr id="4" name="AutoShape 4">
            <a:extLst>
              <a:ext uri="{FF2B5EF4-FFF2-40B4-BE49-F238E27FC236}">
                <a16:creationId xmlns:a16="http://schemas.microsoft.com/office/drawing/2014/main" id="{AEF8CE8B-B7B5-10FD-353C-AFD3391635EE}"/>
              </a:ext>
            </a:extLst>
          </p:cNvPr>
          <p:cNvSpPr/>
          <p:nvPr/>
        </p:nvSpPr>
        <p:spPr>
          <a:xfrm>
            <a:off x="12154992" y="1041344"/>
            <a:ext cx="849808" cy="7493057"/>
          </a:xfrm>
          <a:prstGeom prst="rect">
            <a:avLst/>
          </a:prstGeom>
          <a:solidFill>
            <a:srgbClr val="DAA85F"/>
          </a:solidFill>
        </p:spPr>
        <p:txBody>
          <a:bodyPr/>
          <a:lstStyle/>
          <a:p>
            <a:endParaRPr lang="en-US" sz="996"/>
          </a:p>
        </p:txBody>
      </p:sp>
      <p:sp>
        <p:nvSpPr>
          <p:cNvPr id="6" name="TextBox 6">
            <a:extLst>
              <a:ext uri="{FF2B5EF4-FFF2-40B4-BE49-F238E27FC236}">
                <a16:creationId xmlns:a16="http://schemas.microsoft.com/office/drawing/2014/main" id="{9CE0D550-F31C-EFC1-0D32-0E334EFFC3FE}"/>
              </a:ext>
            </a:extLst>
          </p:cNvPr>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a:t>
            </a:r>
          </a:p>
        </p:txBody>
      </p:sp>
      <p:pic>
        <p:nvPicPr>
          <p:cNvPr id="7" name="Picture 6">
            <a:extLst>
              <a:ext uri="{FF2B5EF4-FFF2-40B4-BE49-F238E27FC236}">
                <a16:creationId xmlns:a16="http://schemas.microsoft.com/office/drawing/2014/main" id="{B21C36FE-911D-D597-CB28-25D057710DEC}"/>
              </a:ext>
            </a:extLst>
          </p:cNvPr>
          <p:cNvPicPr>
            <a:picLocks noChangeAspect="1"/>
          </p:cNvPicPr>
          <p:nvPr/>
        </p:nvPicPr>
        <p:blipFill>
          <a:blip r:embed="rId2"/>
          <a:stretch>
            <a:fillRect/>
          </a:stretch>
        </p:blipFill>
        <p:spPr>
          <a:xfrm>
            <a:off x="1" y="3070578"/>
            <a:ext cx="12116624" cy="4551680"/>
          </a:xfrm>
          <a:prstGeom prst="rect">
            <a:avLst/>
          </a:prstGeom>
        </p:spPr>
      </p:pic>
    </p:spTree>
    <p:extLst>
      <p:ext uri="{BB962C8B-B14F-4D97-AF65-F5344CB8AC3E}">
        <p14:creationId xmlns:p14="http://schemas.microsoft.com/office/powerpoint/2010/main" val="204896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B78A-72FE-81A1-A4A6-FC03CDB1B697}"/>
              </a:ext>
            </a:extLst>
          </p:cNvPr>
          <p:cNvSpPr>
            <a:spLocks noGrp="1"/>
          </p:cNvSpPr>
          <p:nvPr>
            <p:ph type="title"/>
          </p:nvPr>
        </p:nvSpPr>
        <p:spPr/>
        <p:txBody>
          <a:bodyPr>
            <a:normAutofit/>
          </a:bodyPr>
          <a:lstStyle/>
          <a:p>
            <a:pPr algn="ctr"/>
            <a:r>
              <a:rPr lang="en-US" sz="5120" b="1">
                <a:cs typeface="Calibri Light" panose="020F0302020204030204"/>
              </a:rPr>
              <a:t>Dress Code Violations (Do Not Wear)</a:t>
            </a:r>
            <a:endParaRPr lang="en-US" sz="5120">
              <a:cs typeface="Calibri Light" panose="020F0302020204030204"/>
            </a:endParaRPr>
          </a:p>
        </p:txBody>
      </p:sp>
      <p:pic>
        <p:nvPicPr>
          <p:cNvPr id="4" name="Picture 4" descr="A pair of grey pants&#10;&#10;Description automatically generated">
            <a:extLst>
              <a:ext uri="{FF2B5EF4-FFF2-40B4-BE49-F238E27FC236}">
                <a16:creationId xmlns:a16="http://schemas.microsoft.com/office/drawing/2014/main" id="{F002B379-E689-E2AA-5457-472BE5D38228}"/>
              </a:ext>
            </a:extLst>
          </p:cNvPr>
          <p:cNvPicPr>
            <a:picLocks noGrp="1" noChangeAspect="1"/>
          </p:cNvPicPr>
          <p:nvPr>
            <p:ph idx="1"/>
          </p:nvPr>
        </p:nvPicPr>
        <p:blipFill>
          <a:blip r:embed="rId2"/>
          <a:stretch>
            <a:fillRect/>
          </a:stretch>
        </p:blipFill>
        <p:spPr>
          <a:xfrm>
            <a:off x="4605723" y="5423282"/>
            <a:ext cx="1666240" cy="3027680"/>
          </a:xfrm>
        </p:spPr>
      </p:pic>
      <p:pic>
        <p:nvPicPr>
          <p:cNvPr id="5" name="Picture 5" descr="A pair of red and black plaid pants&#10;&#10;Description automatically generated">
            <a:extLst>
              <a:ext uri="{FF2B5EF4-FFF2-40B4-BE49-F238E27FC236}">
                <a16:creationId xmlns:a16="http://schemas.microsoft.com/office/drawing/2014/main" id="{31383679-0996-1A8F-3D97-4CBF2E2DEDAF}"/>
              </a:ext>
            </a:extLst>
          </p:cNvPr>
          <p:cNvPicPr>
            <a:picLocks noChangeAspect="1"/>
          </p:cNvPicPr>
          <p:nvPr/>
        </p:nvPicPr>
        <p:blipFill>
          <a:blip r:embed="rId3"/>
          <a:stretch>
            <a:fillRect/>
          </a:stretch>
        </p:blipFill>
        <p:spPr>
          <a:xfrm>
            <a:off x="6638572" y="5765965"/>
            <a:ext cx="1440559" cy="2645491"/>
          </a:xfrm>
          <a:prstGeom prst="rect">
            <a:avLst/>
          </a:prstGeom>
        </p:spPr>
      </p:pic>
      <p:pic>
        <p:nvPicPr>
          <p:cNvPr id="6" name="Picture 6" descr="A black shoe with a logo&#10;&#10;Description automatically generated">
            <a:extLst>
              <a:ext uri="{FF2B5EF4-FFF2-40B4-BE49-F238E27FC236}">
                <a16:creationId xmlns:a16="http://schemas.microsoft.com/office/drawing/2014/main" id="{4ED8FE47-A5A6-340F-48FA-C3049B5C4792}"/>
              </a:ext>
            </a:extLst>
          </p:cNvPr>
          <p:cNvPicPr>
            <a:picLocks noChangeAspect="1"/>
          </p:cNvPicPr>
          <p:nvPr/>
        </p:nvPicPr>
        <p:blipFill>
          <a:blip r:embed="rId4"/>
          <a:stretch>
            <a:fillRect/>
          </a:stretch>
        </p:blipFill>
        <p:spPr>
          <a:xfrm>
            <a:off x="10876235" y="5382220"/>
            <a:ext cx="2026813" cy="883929"/>
          </a:xfrm>
          <a:prstGeom prst="rect">
            <a:avLst/>
          </a:prstGeom>
        </p:spPr>
      </p:pic>
      <p:pic>
        <p:nvPicPr>
          <p:cNvPr id="7" name="Picture 7" descr="A black and white striped slipper&#10;&#10;Description automatically generated">
            <a:extLst>
              <a:ext uri="{FF2B5EF4-FFF2-40B4-BE49-F238E27FC236}">
                <a16:creationId xmlns:a16="http://schemas.microsoft.com/office/drawing/2014/main" id="{7A254C26-1573-4DC3-F5DA-A7FBD70C1B07}"/>
              </a:ext>
            </a:extLst>
          </p:cNvPr>
          <p:cNvPicPr>
            <a:picLocks noChangeAspect="1"/>
          </p:cNvPicPr>
          <p:nvPr/>
        </p:nvPicPr>
        <p:blipFill>
          <a:blip r:embed="rId5"/>
          <a:stretch>
            <a:fillRect/>
          </a:stretch>
        </p:blipFill>
        <p:spPr>
          <a:xfrm>
            <a:off x="10746532" y="6522260"/>
            <a:ext cx="2095987" cy="817988"/>
          </a:xfrm>
          <a:prstGeom prst="rect">
            <a:avLst/>
          </a:prstGeom>
        </p:spPr>
      </p:pic>
      <p:pic>
        <p:nvPicPr>
          <p:cNvPr id="8" name="Picture 8" descr="A black plastic object with holes&#10;&#10;Description automatically generated">
            <a:extLst>
              <a:ext uri="{FF2B5EF4-FFF2-40B4-BE49-F238E27FC236}">
                <a16:creationId xmlns:a16="http://schemas.microsoft.com/office/drawing/2014/main" id="{91BFC421-C8F1-85DC-A339-21CEE8F4F353}"/>
              </a:ext>
            </a:extLst>
          </p:cNvPr>
          <p:cNvPicPr>
            <a:picLocks noChangeAspect="1"/>
          </p:cNvPicPr>
          <p:nvPr/>
        </p:nvPicPr>
        <p:blipFill>
          <a:blip r:embed="rId6"/>
          <a:stretch>
            <a:fillRect/>
          </a:stretch>
        </p:blipFill>
        <p:spPr>
          <a:xfrm>
            <a:off x="10763268" y="7427129"/>
            <a:ext cx="2078693" cy="986972"/>
          </a:xfrm>
          <a:prstGeom prst="rect">
            <a:avLst/>
          </a:prstGeom>
        </p:spPr>
      </p:pic>
      <p:pic>
        <p:nvPicPr>
          <p:cNvPr id="3" name="Picture 8" descr="A pair of ripped jeans&#10;&#10;Description automatically generated">
            <a:extLst>
              <a:ext uri="{FF2B5EF4-FFF2-40B4-BE49-F238E27FC236}">
                <a16:creationId xmlns:a16="http://schemas.microsoft.com/office/drawing/2014/main" id="{AF6EA4DB-C806-A58F-8589-1349D5BD6717}"/>
              </a:ext>
            </a:extLst>
          </p:cNvPr>
          <p:cNvPicPr>
            <a:picLocks noChangeAspect="1"/>
          </p:cNvPicPr>
          <p:nvPr/>
        </p:nvPicPr>
        <p:blipFill>
          <a:blip r:embed="rId7"/>
          <a:stretch>
            <a:fillRect/>
          </a:stretch>
        </p:blipFill>
        <p:spPr>
          <a:xfrm>
            <a:off x="2153057" y="3727208"/>
            <a:ext cx="1591013" cy="2039782"/>
          </a:xfrm>
          <a:prstGeom prst="rect">
            <a:avLst/>
          </a:prstGeom>
        </p:spPr>
      </p:pic>
      <p:pic>
        <p:nvPicPr>
          <p:cNvPr id="9" name="Picture 9" descr="A pair of blue jeans with holes&#10;&#10;Description automatically generated">
            <a:extLst>
              <a:ext uri="{FF2B5EF4-FFF2-40B4-BE49-F238E27FC236}">
                <a16:creationId xmlns:a16="http://schemas.microsoft.com/office/drawing/2014/main" id="{5E6F24F0-0799-0C04-BC6B-5828C1AEE408}"/>
              </a:ext>
            </a:extLst>
          </p:cNvPr>
          <p:cNvPicPr>
            <a:picLocks noChangeAspect="1"/>
          </p:cNvPicPr>
          <p:nvPr/>
        </p:nvPicPr>
        <p:blipFill>
          <a:blip r:embed="rId8"/>
          <a:stretch>
            <a:fillRect/>
          </a:stretch>
        </p:blipFill>
        <p:spPr>
          <a:xfrm>
            <a:off x="473629" y="4370962"/>
            <a:ext cx="1361440" cy="2801566"/>
          </a:xfrm>
          <a:prstGeom prst="rect">
            <a:avLst/>
          </a:prstGeom>
        </p:spPr>
      </p:pic>
      <p:pic>
        <p:nvPicPr>
          <p:cNvPr id="10" name="Picture 10" descr="A red polo shirt on a white background&#10;&#10;Description automatically generated">
            <a:extLst>
              <a:ext uri="{FF2B5EF4-FFF2-40B4-BE49-F238E27FC236}">
                <a16:creationId xmlns:a16="http://schemas.microsoft.com/office/drawing/2014/main" id="{D47C3F2E-8305-D4FF-48E1-46514DBA200C}"/>
              </a:ext>
            </a:extLst>
          </p:cNvPr>
          <p:cNvPicPr>
            <a:picLocks noChangeAspect="1"/>
          </p:cNvPicPr>
          <p:nvPr/>
        </p:nvPicPr>
        <p:blipFill>
          <a:blip r:embed="rId9"/>
          <a:stretch>
            <a:fillRect/>
          </a:stretch>
        </p:blipFill>
        <p:spPr>
          <a:xfrm>
            <a:off x="8746461" y="3528331"/>
            <a:ext cx="1737578" cy="2299188"/>
          </a:xfrm>
          <a:prstGeom prst="rect">
            <a:avLst/>
          </a:prstGeom>
        </p:spPr>
      </p:pic>
      <p:pic>
        <p:nvPicPr>
          <p:cNvPr id="11" name="Picture 11" descr="A yellow polo shirt on a white background&#10;&#10;Description automatically generated">
            <a:extLst>
              <a:ext uri="{FF2B5EF4-FFF2-40B4-BE49-F238E27FC236}">
                <a16:creationId xmlns:a16="http://schemas.microsoft.com/office/drawing/2014/main" id="{763982E5-7156-A51E-4FD2-42BD0924AFF5}"/>
              </a:ext>
            </a:extLst>
          </p:cNvPr>
          <p:cNvPicPr>
            <a:picLocks noChangeAspect="1"/>
          </p:cNvPicPr>
          <p:nvPr/>
        </p:nvPicPr>
        <p:blipFill>
          <a:blip r:embed="rId10"/>
          <a:stretch>
            <a:fillRect/>
          </a:stretch>
        </p:blipFill>
        <p:spPr>
          <a:xfrm>
            <a:off x="6877239" y="2920461"/>
            <a:ext cx="1861659" cy="2364902"/>
          </a:xfrm>
          <a:prstGeom prst="rect">
            <a:avLst/>
          </a:prstGeom>
        </p:spPr>
      </p:pic>
      <p:pic>
        <p:nvPicPr>
          <p:cNvPr id="12" name="Picture 12" descr="A grey sweatshirt with a white background&#10;&#10;Description automatically generated">
            <a:extLst>
              <a:ext uri="{FF2B5EF4-FFF2-40B4-BE49-F238E27FC236}">
                <a16:creationId xmlns:a16="http://schemas.microsoft.com/office/drawing/2014/main" id="{76D4879A-1C77-077C-9F4A-D864522CDB7B}"/>
              </a:ext>
            </a:extLst>
          </p:cNvPr>
          <p:cNvPicPr>
            <a:picLocks noChangeAspect="1"/>
          </p:cNvPicPr>
          <p:nvPr/>
        </p:nvPicPr>
        <p:blipFill>
          <a:blip r:embed="rId11"/>
          <a:stretch>
            <a:fillRect/>
          </a:stretch>
        </p:blipFill>
        <p:spPr>
          <a:xfrm>
            <a:off x="10749712" y="2760062"/>
            <a:ext cx="1846959" cy="2365766"/>
          </a:xfrm>
          <a:prstGeom prst="rect">
            <a:avLst/>
          </a:prstGeom>
        </p:spPr>
      </p:pic>
      <p:sp>
        <p:nvSpPr>
          <p:cNvPr id="13" name="TextBox 12">
            <a:extLst>
              <a:ext uri="{FF2B5EF4-FFF2-40B4-BE49-F238E27FC236}">
                <a16:creationId xmlns:a16="http://schemas.microsoft.com/office/drawing/2014/main" id="{3287B8F8-C0F1-6C84-8298-05D7BE5FBC35}"/>
              </a:ext>
            </a:extLst>
          </p:cNvPr>
          <p:cNvSpPr txBox="1"/>
          <p:nvPr/>
        </p:nvSpPr>
        <p:spPr>
          <a:xfrm>
            <a:off x="734978" y="7367081"/>
            <a:ext cx="3764819" cy="108318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cs typeface="Calibri"/>
              </a:rPr>
              <a:t>Sweatpants, Joggers, Yoga pants, tights or Pajama pants</a:t>
            </a:r>
            <a:endParaRPr lang="en-US" sz="1707">
              <a:latin typeface="Arial Nova"/>
              <a:cs typeface="Calibri"/>
            </a:endParaRPr>
          </a:p>
        </p:txBody>
      </p:sp>
      <p:sp>
        <p:nvSpPr>
          <p:cNvPr id="14" name="TextBox 13">
            <a:extLst>
              <a:ext uri="{FF2B5EF4-FFF2-40B4-BE49-F238E27FC236}">
                <a16:creationId xmlns:a16="http://schemas.microsoft.com/office/drawing/2014/main" id="{C5EB46B3-77A0-501A-BB06-053591041663}"/>
              </a:ext>
            </a:extLst>
          </p:cNvPr>
          <p:cNvSpPr txBox="1"/>
          <p:nvPr/>
        </p:nvSpPr>
        <p:spPr>
          <a:xfrm>
            <a:off x="129702" y="3173380"/>
            <a:ext cx="3410300" cy="42672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Ripped or Frayed Jeans</a:t>
            </a:r>
            <a:endParaRPr lang="en-US" sz="1493"/>
          </a:p>
        </p:txBody>
      </p:sp>
      <p:sp>
        <p:nvSpPr>
          <p:cNvPr id="15" name="TextBox 14">
            <a:extLst>
              <a:ext uri="{FF2B5EF4-FFF2-40B4-BE49-F238E27FC236}">
                <a16:creationId xmlns:a16="http://schemas.microsoft.com/office/drawing/2014/main" id="{4767ABE0-8834-F348-64A5-2745DB8D4DB5}"/>
              </a:ext>
            </a:extLst>
          </p:cNvPr>
          <p:cNvSpPr txBox="1"/>
          <p:nvPr/>
        </p:nvSpPr>
        <p:spPr>
          <a:xfrm>
            <a:off x="3951592" y="4133175"/>
            <a:ext cx="2926079" cy="75495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Non - Somerset, Hoodies or Polos </a:t>
            </a:r>
          </a:p>
        </p:txBody>
      </p:sp>
      <p:sp>
        <p:nvSpPr>
          <p:cNvPr id="16" name="TextBox 15">
            <a:extLst>
              <a:ext uri="{FF2B5EF4-FFF2-40B4-BE49-F238E27FC236}">
                <a16:creationId xmlns:a16="http://schemas.microsoft.com/office/drawing/2014/main" id="{C20A2E52-FF9B-1687-9FAF-C93DAAA59327}"/>
              </a:ext>
            </a:extLst>
          </p:cNvPr>
          <p:cNvSpPr txBox="1"/>
          <p:nvPr/>
        </p:nvSpPr>
        <p:spPr>
          <a:xfrm>
            <a:off x="8456578" y="6519693"/>
            <a:ext cx="1923050" cy="141141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Crocs, Slides  &amp; Foam Runners</a:t>
            </a:r>
            <a:endParaRPr lang="en-US" sz="1493"/>
          </a:p>
        </p:txBody>
      </p:sp>
    </p:spTree>
    <p:extLst>
      <p:ext uri="{BB962C8B-B14F-4D97-AF65-F5344CB8AC3E}">
        <p14:creationId xmlns:p14="http://schemas.microsoft.com/office/powerpoint/2010/main" val="147680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83679"/>
          </a:xfrm>
          <a:prstGeom prst="rect">
            <a:avLst/>
          </a:prstGeom>
          <a:solidFill>
            <a:srgbClr val="520E0F"/>
          </a:solidFill>
        </p:spPr>
        <p:txBody>
          <a:bodyPr/>
          <a:lstStyle/>
          <a:p>
            <a:endParaRPr lang="en-US" sz="996"/>
          </a:p>
        </p:txBody>
      </p:sp>
      <p:sp>
        <p:nvSpPr>
          <p:cNvPr id="4" name="Freeform 4"/>
          <p:cNvSpPr/>
          <p:nvPr/>
        </p:nvSpPr>
        <p:spPr>
          <a:xfrm>
            <a:off x="7633943" y="2101849"/>
            <a:ext cx="2902003" cy="3362639"/>
          </a:xfrm>
          <a:custGeom>
            <a:avLst/>
            <a:gdLst/>
            <a:ahLst/>
            <a:cxnLst/>
            <a:rect l="l" t="t" r="r" b="b"/>
            <a:pathLst>
              <a:path w="4080942" h="4728711">
                <a:moveTo>
                  <a:pt x="0" y="0"/>
                </a:moveTo>
                <a:lnTo>
                  <a:pt x="4080943" y="0"/>
                </a:lnTo>
                <a:lnTo>
                  <a:pt x="4080943" y="4728711"/>
                </a:lnTo>
                <a:lnTo>
                  <a:pt x="0" y="4728711"/>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9613058" y="4623251"/>
            <a:ext cx="3203604" cy="3077146"/>
          </a:xfrm>
          <a:custGeom>
            <a:avLst/>
            <a:gdLst/>
            <a:ahLst/>
            <a:cxnLst/>
            <a:rect l="l" t="t" r="r" b="b"/>
            <a:pathLst>
              <a:path w="4505068" h="4327236">
                <a:moveTo>
                  <a:pt x="0" y="0"/>
                </a:moveTo>
                <a:lnTo>
                  <a:pt x="4505068" y="0"/>
                </a:lnTo>
                <a:lnTo>
                  <a:pt x="4505068" y="4327236"/>
                </a:lnTo>
                <a:lnTo>
                  <a:pt x="0" y="4327236"/>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1214861" y="2416743"/>
            <a:ext cx="1318507" cy="1366425"/>
          </a:xfrm>
          <a:custGeom>
            <a:avLst/>
            <a:gdLst/>
            <a:ahLst/>
            <a:cxnLst/>
            <a:rect l="l" t="t" r="r" b="b"/>
            <a:pathLst>
              <a:path w="1854151" h="1921535">
                <a:moveTo>
                  <a:pt x="0" y="0"/>
                </a:moveTo>
                <a:lnTo>
                  <a:pt x="1854151" y="0"/>
                </a:lnTo>
                <a:lnTo>
                  <a:pt x="1854151" y="1921536"/>
                </a:lnTo>
                <a:lnTo>
                  <a:pt x="0" y="1921536"/>
                </a:lnTo>
                <a:lnTo>
                  <a:pt x="0" y="0"/>
                </a:lnTo>
                <a:close/>
              </a:path>
            </a:pathLst>
          </a:custGeom>
          <a:blipFill>
            <a:blip r:embed="rId4"/>
            <a:stretch>
              <a:fillRect/>
            </a:stretch>
          </a:blipFill>
        </p:spPr>
        <p:txBody>
          <a:bodyPr/>
          <a:lstStyle/>
          <a:p>
            <a:endParaRPr lang="en-US" sz="996"/>
          </a:p>
        </p:txBody>
      </p:sp>
      <p:sp>
        <p:nvSpPr>
          <p:cNvPr id="7" name="TextBox 7"/>
          <p:cNvSpPr txBox="1"/>
          <p:nvPr/>
        </p:nvSpPr>
        <p:spPr>
          <a:xfrm>
            <a:off x="967151" y="1446746"/>
            <a:ext cx="12040440" cy="679673"/>
          </a:xfrm>
          <a:prstGeom prst="rect">
            <a:avLst/>
          </a:prstGeom>
        </p:spPr>
        <p:txBody>
          <a:bodyPr lIns="0" tIns="0" rIns="0" bIns="0" rtlCol="0" anchor="t">
            <a:spAutoFit/>
          </a:bodyPr>
          <a:lstStyle/>
          <a:p>
            <a:pPr>
              <a:lnSpc>
                <a:spcPts val="5332"/>
              </a:lnSpc>
            </a:pPr>
            <a:r>
              <a:rPr lang="en-US" sz="3808" spc="-26">
                <a:solidFill>
                  <a:srgbClr val="C00000"/>
                </a:solidFill>
                <a:latin typeface="Papyrus"/>
                <a:ea typeface="Papyrus"/>
                <a:cs typeface="Papyrus"/>
                <a:sym typeface="Papyrus"/>
              </a:rPr>
              <a:t>SCPA  DRESS  CODE  VIOLATIONS </a:t>
            </a:r>
          </a:p>
        </p:txBody>
      </p:sp>
      <p:sp>
        <p:nvSpPr>
          <p:cNvPr id="8" name="TextBox 8"/>
          <p:cNvSpPr txBox="1"/>
          <p:nvPr/>
        </p:nvSpPr>
        <p:spPr>
          <a:xfrm>
            <a:off x="1380572" y="2919636"/>
            <a:ext cx="6543578" cy="3975447"/>
          </a:xfrm>
          <a:prstGeom prst="rect">
            <a:avLst/>
          </a:prstGeom>
        </p:spPr>
        <p:txBody>
          <a:bodyPr lIns="0" tIns="0" rIns="0" bIns="0" rtlCol="0" anchor="t">
            <a:spAutoFit/>
          </a:bodyPr>
          <a:lstStyle/>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 Somerset shirt must be worn underneath a zip up Hoodie or Jacket.</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Exceptions would include</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House Shirts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Club Shirt Days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School Athletic apparel for game days.</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Anyone not in compliance will be given a Dress Code Violation according to our Discipline Matrix.</a:t>
            </a:r>
          </a:p>
        </p:txBody>
      </p:sp>
      <p:sp>
        <p:nvSpPr>
          <p:cNvPr id="9" name="Freeform 9" descr="QR code image"/>
          <p:cNvSpPr/>
          <p:nvPr/>
        </p:nvSpPr>
        <p:spPr>
          <a:xfrm>
            <a:off x="7434075" y="6161824"/>
            <a:ext cx="2086143" cy="2086143"/>
          </a:xfrm>
          <a:custGeom>
            <a:avLst/>
            <a:gdLst/>
            <a:ahLst/>
            <a:cxnLst/>
            <a:rect l="l" t="t" r="r" b="b"/>
            <a:pathLst>
              <a:path w="2933638" h="2933638">
                <a:moveTo>
                  <a:pt x="0" y="0"/>
                </a:moveTo>
                <a:lnTo>
                  <a:pt x="2933638" y="0"/>
                </a:lnTo>
                <a:lnTo>
                  <a:pt x="2933638" y="2933638"/>
                </a:lnTo>
                <a:lnTo>
                  <a:pt x="0" y="29336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996"/>
          </a:p>
        </p:txBody>
      </p:sp>
    </p:spTree>
    <p:extLst>
      <p:ext uri="{BB962C8B-B14F-4D97-AF65-F5344CB8AC3E}">
        <p14:creationId xmlns:p14="http://schemas.microsoft.com/office/powerpoint/2010/main" val="108932295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8_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56599548_Two year Gantt chart_RVA_v3" id="{F85BDF4A-73C5-4866-A8D7-C1D0B2E05E59}" vid="{80316FB1-8AFD-4E6E-9D35-85A55E2401F2}"/>
    </a:ext>
  </a:extLst>
</a:theme>
</file>

<file path=ppt/theme/theme10.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11.xml><?xml version="1.0" encoding="utf-8"?>
<a:theme xmlns:a="http://schemas.openxmlformats.org/drawingml/2006/main" name="Marketing Plan Presentation [Style 1]">
  <a:themeElements>
    <a:clrScheme name="Simple Light">
      <a:dk1>
        <a:srgbClr val="FFFFFF"/>
      </a:dk1>
      <a:lt1>
        <a:srgbClr val="07363B"/>
      </a:lt1>
      <a:dk2>
        <a:srgbClr val="1F1F1F"/>
      </a:dk2>
      <a:lt2>
        <a:srgbClr val="30E8B0"/>
      </a:lt2>
      <a:accent1>
        <a:srgbClr val="6AD1FA"/>
      </a:accent1>
      <a:accent2>
        <a:srgbClr val="C3A1F8"/>
      </a:accent2>
      <a:accent3>
        <a:srgbClr val="F96E0C"/>
      </a:accent3>
      <a:accent4>
        <a:srgbClr val="EBEE68"/>
      </a:accent4>
      <a:accent5>
        <a:srgbClr val="93A2A2"/>
      </a:accent5>
      <a:accent6>
        <a:srgbClr val="454B4B"/>
      </a:accent6>
      <a:hlink>
        <a:srgbClr val="30E8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4.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late">
  <a:themeElements>
    <a:clrScheme name="Slate">
      <a:dk1>
        <a:sysClr val="windowText" lastClr="000000"/>
      </a:dk1>
      <a:lt1>
        <a:sysClr val="window" lastClr="FFFFFF"/>
      </a:lt1>
      <a:dk2>
        <a:srgbClr val="212123"/>
      </a:dk2>
      <a:lt2>
        <a:srgbClr val="DADADA"/>
      </a:lt2>
      <a:accent1>
        <a:srgbClr val="E8B826"/>
      </a:accent1>
      <a:accent2>
        <a:srgbClr val="E2CA72"/>
      </a:accent2>
      <a:accent3>
        <a:srgbClr val="BD723B"/>
      </a:accent3>
      <a:accent4>
        <a:srgbClr val="AE9376"/>
      </a:accent4>
      <a:accent5>
        <a:srgbClr val="A77F41"/>
      </a:accent5>
      <a:accent6>
        <a:srgbClr val="A1AE79"/>
      </a:accent6>
      <a:hlink>
        <a:srgbClr val="F1D06A"/>
      </a:hlink>
      <a:folHlink>
        <a:srgbClr val="EDDCA8"/>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D5CBAF11-69B7-47EA-BC01-41F77058C2A9}"/>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0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GradientVTI">
  <a:themeElements>
    <a:clrScheme name="Office Theme">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TemplafySlideTemplateConfiguration><![CDATA[{"documentContentValidatorConfiguration":{"enableDocumentContentValidator":false,"documentContentValidatorVersion":0},"elementsMetadata":[],"slideId":"637110886317794408","enableDocumentContentUpdater":true,"version":"1.1"}]]></TemplafySlideTemplateConfiguration>
</file>

<file path=customXml/item2.xml><?xml version="1.0" encoding="utf-8"?>
<ct:contentTypeSchema xmlns:ct="http://schemas.microsoft.com/office/2006/metadata/contentType" xmlns:ma="http://schemas.microsoft.com/office/2006/metadata/properties/metaAttributes" ct:_="" ma:_="" ma:contentTypeName="Document" ma:contentTypeID="0x01010030E1379591FBD94A944D270C68F36B51" ma:contentTypeVersion="12" ma:contentTypeDescription="Create a new document." ma:contentTypeScope="" ma:versionID="b5f28368cf1fe37a868c2f65c136763d">
  <xsd:schema xmlns:xsd="http://www.w3.org/2001/XMLSchema" xmlns:xs="http://www.w3.org/2001/XMLSchema" xmlns:p="http://schemas.microsoft.com/office/2006/metadata/properties" xmlns:ns3="37bbd720-11c8-45bb-9f9d-154eaa7a73de" xmlns:ns4="8e5e79ef-1ba3-4771-9c10-527fce98e519" targetNamespace="http://schemas.microsoft.com/office/2006/metadata/properties" ma:root="true" ma:fieldsID="f0e2e87d7d9de5b9c84c3cb99dbfbdca" ns3:_="" ns4:_="">
    <xsd:import namespace="37bbd720-11c8-45bb-9f9d-154eaa7a73de"/>
    <xsd:import namespace="8e5e79ef-1ba3-4771-9c10-527fce98e51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bd720-11c8-45bb-9f9d-154eaa7a73d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5e79ef-1ba3-4771-9c10-527fce98e51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TemplafySlideFormConfiguration><![CDATA[{"formFields":[],"formDataEntries":[]}]]></TemplafySlideFormConfiguration>
</file>

<file path=customXml/item4.xml><?xml version="1.0" encoding="utf-8"?>
<TemplafySlideFormConfiguration><![CDATA[{"formFields":[],"formDataEntries":[]}]]></TemplafySlideFormConfiguration>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p:properties xmlns:p="http://schemas.microsoft.com/office/2006/metadata/properties" xmlns:xsi="http://www.w3.org/2001/XMLSchema-instance" xmlns:pc="http://schemas.microsoft.com/office/infopath/2007/PartnerControls">
  <documentManagement/>
</p:properties>
</file>

<file path=customXml/item7.xml><?xml version="1.0" encoding="utf-8"?>
<TemplafySlideTemplateConfiguration><![CDATA[{"documentContentValidatorConfiguration":{"enableDocumentContentValidator":false,"documentContentValidatorVersion":0},"elementsMetadata":[],"slideId":"637110890335216836","enableDocumentContentUpdater":true,"version":"1.1"}]]></TemplafySlideTemplateConfiguration>
</file>

<file path=customXml/itemProps1.xml><?xml version="1.0" encoding="utf-8"?>
<ds:datastoreItem xmlns:ds="http://schemas.openxmlformats.org/officeDocument/2006/customXml" ds:itemID="{CB9FF16E-4217-469D-AB35-C609D5DFECCF}">
  <ds:schemaRefs/>
</ds:datastoreItem>
</file>

<file path=customXml/itemProps2.xml><?xml version="1.0" encoding="utf-8"?>
<ds:datastoreItem xmlns:ds="http://schemas.openxmlformats.org/officeDocument/2006/customXml" ds:itemID="{47FCECFB-96C1-40E2-8476-7931B025D134}">
  <ds:schemaRefs>
    <ds:schemaRef ds:uri="37bbd720-11c8-45bb-9f9d-154eaa7a73de"/>
    <ds:schemaRef ds:uri="8e5e79ef-1ba3-4771-9c10-527fce98e5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591DAF1B-085F-48A6-BE33-CE64B2B39C39}">
  <ds:schemaRefs/>
</ds:datastoreItem>
</file>

<file path=customXml/itemProps4.xml><?xml version="1.0" encoding="utf-8"?>
<ds:datastoreItem xmlns:ds="http://schemas.openxmlformats.org/officeDocument/2006/customXml" ds:itemID="{09554E17-4043-457B-9EE5-1626036EB638}">
  <ds:schemaRefs/>
</ds:datastoreItem>
</file>

<file path=customXml/itemProps5.xml><?xml version="1.0" encoding="utf-8"?>
<ds:datastoreItem xmlns:ds="http://schemas.openxmlformats.org/officeDocument/2006/customXml" ds:itemID="{9AF696E5-5B65-4250-BE46-6A91CE989C9B}">
  <ds:schemaRefs>
    <ds:schemaRef ds:uri="http://schemas.microsoft.com/sharepoint/v3/contenttype/forms"/>
  </ds:schemaRefs>
</ds:datastoreItem>
</file>

<file path=customXml/itemProps6.xml><?xml version="1.0" encoding="utf-8"?>
<ds:datastoreItem xmlns:ds="http://schemas.openxmlformats.org/officeDocument/2006/customXml" ds:itemID="{DC565BAB-17E8-4CBD-8C54-0B3E0C2D1326}">
  <ds:schemaRefs>
    <ds:schemaRef ds:uri="37bbd720-11c8-45bb-9f9d-154eaa7a73de"/>
    <ds:schemaRef ds:uri="8e5e79ef-1ba3-4771-9c10-527fce98e5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7.xml><?xml version="1.0" encoding="utf-8"?>
<ds:datastoreItem xmlns:ds="http://schemas.openxmlformats.org/officeDocument/2006/customXml" ds:itemID="{070033D2-FACC-475E-AF55-DB5C867795F9}">
  <ds:schemaRefs/>
</ds:datastoreItem>
</file>

<file path=docProps/app.xml><?xml version="1.0" encoding="utf-8"?>
<Properties xmlns="http://schemas.openxmlformats.org/officeDocument/2006/extended-properties" xmlns:vt="http://schemas.openxmlformats.org/officeDocument/2006/docPropsVTypes">
  <TotalTime>205</TotalTime>
  <Words>1588</Words>
  <Application>Microsoft Office PowerPoint</Application>
  <PresentationFormat>Custom</PresentationFormat>
  <Paragraphs>180</Paragraphs>
  <Slides>54</Slides>
  <Notes>2</Notes>
  <HiddenSlides>0</HiddenSlides>
  <MMClips>0</MMClips>
  <ScaleCrop>false</ScaleCrop>
  <HeadingPairs>
    <vt:vector size="6" baseType="variant">
      <vt:variant>
        <vt:lpstr>Fonts Used</vt:lpstr>
      </vt:variant>
      <vt:variant>
        <vt:i4>31</vt:i4>
      </vt:variant>
      <vt:variant>
        <vt:lpstr>Theme</vt:lpstr>
      </vt:variant>
      <vt:variant>
        <vt:i4>13</vt:i4>
      </vt:variant>
      <vt:variant>
        <vt:lpstr>Slide Titles</vt:lpstr>
      </vt:variant>
      <vt:variant>
        <vt:i4>54</vt:i4>
      </vt:variant>
    </vt:vector>
  </HeadingPairs>
  <TitlesOfParts>
    <vt:vector size="98" baseType="lpstr">
      <vt:lpstr>Arial Black</vt:lpstr>
      <vt:lpstr>Georgia</vt:lpstr>
      <vt:lpstr>Century Gothic</vt:lpstr>
      <vt:lpstr>Wingdings 2</vt:lpstr>
      <vt:lpstr>Nunito Sans</vt:lpstr>
      <vt:lpstr>Poppins</vt:lpstr>
      <vt:lpstr>Calibri (MS) Bold</vt:lpstr>
      <vt:lpstr>Helvetica Neue</vt:lpstr>
      <vt:lpstr>Caveat</vt:lpstr>
      <vt:lpstr>Calisto MT</vt:lpstr>
      <vt:lpstr>Papyrus</vt:lpstr>
      <vt:lpstr>Calibri (MS)</vt:lpstr>
      <vt:lpstr>Playfair Display Bold</vt:lpstr>
      <vt:lpstr>Bookman Old Style</vt:lpstr>
      <vt:lpstr>Impact</vt:lpstr>
      <vt:lpstr>Aptos</vt:lpstr>
      <vt:lpstr>Aptos Display</vt:lpstr>
      <vt:lpstr>Rockwell</vt:lpstr>
      <vt:lpstr>Candara</vt:lpstr>
      <vt:lpstr>Gill Sans Nova</vt:lpstr>
      <vt:lpstr>Grandview Display</vt:lpstr>
      <vt:lpstr>Arial Nova</vt:lpstr>
      <vt:lpstr>Arial</vt:lpstr>
      <vt:lpstr>Poppins Medium</vt:lpstr>
      <vt:lpstr>Calibri</vt:lpstr>
      <vt:lpstr>Times New Roman</vt:lpstr>
      <vt:lpstr>Nunito Sans SemiBold</vt:lpstr>
      <vt:lpstr>Poppins SemiBold</vt:lpstr>
      <vt:lpstr>Univers Condensed</vt:lpstr>
      <vt:lpstr>Calibri Light</vt:lpstr>
      <vt:lpstr>Wingdings 3</vt:lpstr>
      <vt:lpstr>8_Office Theme</vt:lpstr>
      <vt:lpstr>1_Slate</vt:lpstr>
      <vt:lpstr>2_Office Theme</vt:lpstr>
      <vt:lpstr>ChronicleVTI</vt:lpstr>
      <vt:lpstr>3_Office Theme</vt:lpstr>
      <vt:lpstr>10_Office Theme</vt:lpstr>
      <vt:lpstr>1_Office Theme</vt:lpstr>
      <vt:lpstr>9_Office Theme</vt:lpstr>
      <vt:lpstr>GradientVTI</vt:lpstr>
      <vt:lpstr>DashVTI</vt:lpstr>
      <vt:lpstr>Marketing Plan Presentation [Style 1]</vt:lpstr>
      <vt:lpstr>Simple Light</vt:lpstr>
      <vt:lpstr>Slice</vt:lpstr>
      <vt:lpstr>SOMERSET PURPOSE</vt:lpstr>
      <vt:lpstr>PowerPoint Presentation</vt:lpstr>
      <vt:lpstr>PowerPoint Presentation</vt:lpstr>
      <vt:lpstr>PowerPoint Presentation</vt:lpstr>
      <vt:lpstr>PowerPoint Presentation</vt:lpstr>
      <vt:lpstr>No Cell Phones Off and away the entire day</vt:lpstr>
      <vt:lpstr>PowerPoint Presentation</vt:lpstr>
      <vt:lpstr>Dress Code Violations (Do Not Wear)</vt:lpstr>
      <vt:lpstr>PowerPoint Presentation</vt:lpstr>
      <vt:lpstr>PowerPoint Presentation</vt:lpstr>
      <vt:lpstr>PowerPoint Presentation</vt:lpstr>
      <vt:lpstr>Lanyards and IDs are a Mandatory Part of your uniform </vt:lpstr>
      <vt:lpstr>Lanyard Policy!  -Do NOT WEAR ANOTHER STUDENT’S ID (It’s basically fraud and you’ll get a referral)</vt:lpstr>
      <vt:lpstr>PowerPoint Presentation</vt:lpstr>
      <vt:lpstr>PowerPoint Presentation</vt:lpstr>
      <vt:lpstr>PowerPoint Presentation</vt:lpstr>
      <vt:lpstr>No Wireless Communication Devices</vt:lpstr>
      <vt:lpstr>PowerPoint Presentation</vt:lpstr>
      <vt:lpstr>PowerPoint Presentation</vt:lpstr>
      <vt:lpstr>PowerPoint Presentation</vt:lpstr>
      <vt:lpstr>Transportation Discipline Matrix</vt:lpstr>
      <vt:lpstr>NO FOOD or drink  ON THE COURT </vt:lpstr>
      <vt:lpstr>      on basketball courts OR turf  without a staff member present (This means mornings &amp; after school too.)</vt:lpstr>
      <vt:lpstr>PowerPoint Presentation</vt:lpstr>
      <vt:lpstr>PowerPoint Presentation</vt:lpstr>
      <vt:lpstr>PowerPoint Presentation</vt:lpstr>
      <vt:lpstr>ATTENTION STUDENTS!!</vt:lpstr>
      <vt:lpstr>WHY?</vt:lpstr>
      <vt:lpstr>HOW DO I SUBMIT A TIP?</vt:lpstr>
      <vt:lpstr>HOW DO I SUBMIT A TIP?</vt:lpstr>
      <vt:lpstr>HOW DO I SUBMIT A TIP?</vt:lpstr>
      <vt:lpstr>HOW DO I SUBMIT A TIP?</vt:lpstr>
      <vt:lpstr>HOW DO I SUBMIT A TIP?</vt:lpstr>
      <vt:lpstr>HOW DO I SUBMIT A TIP?</vt:lpstr>
      <vt:lpstr>HOW DO I SUBMIT A TIP?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SPELLING BEE 🐝</vt:lpstr>
      <vt:lpstr>National Honor Society and National Junior Honor Society Interest Meeting!</vt:lpstr>
      <vt:lpstr>PowerPoint Presentation</vt:lpstr>
      <vt:lpstr>PowerPoint Presentation</vt:lpstr>
      <vt:lpstr>Student Skyward Access</vt:lpstr>
      <vt:lpstr>Interested in starting a school club?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SOMERSET MISSION</dc:title>
  <dc:creator>Michael Kyryliw</dc:creator>
  <cp:lastModifiedBy>Michael Kyryliw</cp:lastModifiedBy>
  <cp:revision>9</cp:revision>
  <dcterms:created xsi:type="dcterms:W3CDTF">2018-11-26T04:56:53Z</dcterms:created>
  <dcterms:modified xsi:type="dcterms:W3CDTF">2026-08-17T12:10:25Z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0x01010030E1379591FBD94A944D270C68F36B51</vt:lpwstr>
  </property>
</Properties>
</file>